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handoutMasterIdLst>
    <p:handoutMasterId r:id="rId24"/>
  </p:handoutMasterIdLst>
  <p:sldIdLst>
    <p:sldId id="272" r:id="rId2"/>
    <p:sldId id="264" r:id="rId3"/>
    <p:sldId id="273" r:id="rId4"/>
    <p:sldId id="259" r:id="rId5"/>
    <p:sldId id="278" r:id="rId6"/>
    <p:sldId id="261" r:id="rId7"/>
    <p:sldId id="262" r:id="rId8"/>
    <p:sldId id="289" r:id="rId9"/>
    <p:sldId id="295" r:id="rId10"/>
    <p:sldId id="290" r:id="rId11"/>
    <p:sldId id="283" r:id="rId12"/>
    <p:sldId id="284" r:id="rId13"/>
    <p:sldId id="291" r:id="rId14"/>
    <p:sldId id="287" r:id="rId15"/>
    <p:sldId id="292" r:id="rId16"/>
    <p:sldId id="267" r:id="rId17"/>
    <p:sldId id="293" r:id="rId18"/>
    <p:sldId id="285" r:id="rId19"/>
    <p:sldId id="286" r:id="rId20"/>
    <p:sldId id="294" r:id="rId21"/>
    <p:sldId id="28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D5C4D"/>
    <a:srgbClr val="D1D8B7"/>
    <a:srgbClr val="A09D79"/>
    <a:srgbClr val="543E35"/>
    <a:srgbClr val="637700"/>
    <a:srgbClr val="FFF4ED"/>
    <a:srgbClr val="5E6A76"/>
    <a:srgbClr val="000000"/>
    <a:srgbClr val="F8F3F0"/>
    <a:srgbClr val="D7D1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04" autoAdjust="0"/>
    <p:restoredTop sz="94830"/>
  </p:normalViewPr>
  <p:slideViewPr>
    <p:cSldViewPr snapToGrid="0">
      <p:cViewPr varScale="1">
        <p:scale>
          <a:sx n="90" d="100"/>
          <a:sy n="90" d="100"/>
        </p:scale>
        <p:origin x="606" y="72"/>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notesViewPr>
    <p:cSldViewPr snapToGrid="0">
      <p:cViewPr varScale="1">
        <p:scale>
          <a:sx n="58" d="100"/>
          <a:sy n="58" d="100"/>
        </p:scale>
        <p:origin x="324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4/16/2023</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2.png>
</file>

<file path=ppt/media/image3.svg>
</file>

<file path=ppt/media/image4.jpeg>
</file>

<file path=ppt/media/image5.jp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4/16/2023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3</a:t>
            </a:fld>
            <a:endParaRPr lang="en-US" dirty="0"/>
          </a:p>
        </p:txBody>
      </p:sp>
    </p:spTree>
    <p:extLst>
      <p:ext uri="{BB962C8B-B14F-4D97-AF65-F5344CB8AC3E}">
        <p14:creationId xmlns:p14="http://schemas.microsoft.com/office/powerpoint/2010/main" val="2915729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16</a:t>
            </a:fld>
            <a:endParaRPr lang="en-US" dirty="0"/>
          </a:p>
        </p:txBody>
      </p:sp>
    </p:spTree>
    <p:extLst>
      <p:ext uri="{BB962C8B-B14F-4D97-AF65-F5344CB8AC3E}">
        <p14:creationId xmlns:p14="http://schemas.microsoft.com/office/powerpoint/2010/main" val="3277221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3" name="Freeform: Shape 22">
            <a:extLst>
              <a:ext uri="{FF2B5EF4-FFF2-40B4-BE49-F238E27FC236}">
                <a16:creationId xmlns:a16="http://schemas.microsoft.com/office/drawing/2014/main" id="{84B8E19A-569B-855B-EBF8-C02F2998ABC8}"/>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72795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3325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1976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20626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899277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p:nvPr>
        </p:nvSpPr>
        <p:spPr>
          <a:xfrm>
            <a:off x="63325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p:nvPr>
        </p:nvSpPr>
        <p:spPr>
          <a:xfrm>
            <a:off x="341976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p:nvPr>
        </p:nvSpPr>
        <p:spPr>
          <a:xfrm>
            <a:off x="620626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p:nvPr>
        </p:nvSpPr>
        <p:spPr>
          <a:xfrm>
            <a:off x="899277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Tree>
    <p:extLst>
      <p:ext uri="{BB962C8B-B14F-4D97-AF65-F5344CB8AC3E}">
        <p14:creationId xmlns:p14="http://schemas.microsoft.com/office/powerpoint/2010/main" val="170490853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p:nvSpPr>
          <p:cNvPr id="49" name="Freeform: Shape 48">
            <a:extLst>
              <a:ext uri="{FF2B5EF4-FFF2-40B4-BE49-F238E27FC236}">
                <a16:creationId xmlns:a16="http://schemas.microsoft.com/office/drawing/2014/main"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Tree>
    <p:extLst>
      <p:ext uri="{BB962C8B-B14F-4D97-AF65-F5344CB8AC3E}">
        <p14:creationId xmlns:p14="http://schemas.microsoft.com/office/powerpoint/2010/main" val="3021782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35000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30" name="Freeform: Shape 29">
            <a:extLst>
              <a:ext uri="{FF2B5EF4-FFF2-40B4-BE49-F238E27FC236}">
                <a16:creationId xmlns:a16="http://schemas.microsoft.com/office/drawing/2014/main"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576072" y="355701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576072" y="399592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cxnSp>
        <p:nvCxnSpPr>
          <p:cNvPr id="10" name="Straight Connector 9">
            <a:extLst>
              <a:ext uri="{FF2B5EF4-FFF2-40B4-BE49-F238E27FC236}">
                <a16:creationId xmlns:a16="http://schemas.microsoft.com/office/drawing/2014/main" id="{D6E0E53F-80E4-D83A-8BC2-C22ED75540F5}"/>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1292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478231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p:nvPr>
        </p:nvSpPr>
        <p:spPr>
          <a:xfrm>
            <a:off x="8860536" y="1911096"/>
            <a:ext cx="2944368"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3" name="Straight Connector 32">
            <a:extLst>
              <a:ext uri="{FF2B5EF4-FFF2-40B4-BE49-F238E27FC236}">
                <a16:creationId xmlns:a16="http://schemas.microsoft.com/office/drawing/2014/main" id="{E90718B6-F0C0-E7EE-D41F-B5CE6A11D72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862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8430A716-DF40-A710-4FC7-CCCA4BD957F8}"/>
              </a:ext>
            </a:extLst>
          </p:cNvPr>
          <p:cNvSpPr/>
          <p:nvPr userDrawn="1"/>
        </p:nvSpPr>
        <p:spPr>
          <a:xfrm>
            <a:off x="6323595" y="0"/>
            <a:ext cx="5868404" cy="6164034"/>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
        <p:nvSpPr>
          <p:cNvPr id="48" name="Freeform: Shape 47">
            <a:extLst>
              <a:ext uri="{FF2B5EF4-FFF2-40B4-BE49-F238E27FC236}">
                <a16:creationId xmlns:a16="http://schemas.microsoft.com/office/drawing/2014/main" id="{EACA9FF1-6A56-9028-20F7-293A5DAC2547}"/>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33691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BC3B985-E244-9B94-5C9B-8ED7DCD699F7}"/>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70432"/>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6" name="Freeform: Shape 15">
            <a:extLst>
              <a:ext uri="{FF2B5EF4-FFF2-40B4-BE49-F238E27FC236}">
                <a16:creationId xmlns:a16="http://schemas.microsoft.com/office/drawing/2014/main"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57158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D2FAB7-6DDF-86AA-6FF5-4EBD6234F2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13617423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4364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9522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2788521"/>
            <a:ext cx="6229530" cy="1325563"/>
          </a:xfrm>
        </p:spPr>
        <p:txBody>
          <a:bodyPr/>
          <a:lstStyle>
            <a:lvl1pPr algn="ctr">
              <a:defRPr>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Freeform: Shape 24">
            <a:extLst>
              <a:ext uri="{FF2B5EF4-FFF2-40B4-BE49-F238E27FC236}">
                <a16:creationId xmlns:a16="http://schemas.microsoft.com/office/drawing/2014/main" id="{070813B7-403A-9A3E-5E5C-44C1680DE4C3}"/>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82937281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6502620" cy="676656"/>
          </a:xfrm>
        </p:spPr>
        <p:txBody>
          <a:bodyPr anchor="b"/>
          <a:lstStyle>
            <a:lvl1pPr>
              <a:defRPr sz="4800"/>
            </a:lvl1pPr>
          </a:lstStyle>
          <a:p>
            <a:r>
              <a:rPr lang="en-US" dirty="0"/>
              <a:t>click to edit master title style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icture 8" descr="Shape, circle&#10;&#10;Description automatically generated">
            <a:extLst>
              <a:ext uri="{FF2B5EF4-FFF2-40B4-BE49-F238E27FC236}">
                <a16:creationId xmlns:a16="http://schemas.microsoft.com/office/drawing/2014/main" id="{B5ED90D1-D640-D115-6711-35DE812FC014}"/>
              </a:ext>
            </a:extLst>
          </p:cNvPr>
          <p:cNvPicPr>
            <a:picLocks noChangeAspect="1"/>
          </p:cNvPicPr>
          <p:nvPr userDrawn="1"/>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920489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6"/>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D6B97A1A-D605-738D-8C08-D97B3BBB5274}"/>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3078480"/>
            <a:ext cx="4840641" cy="1773555"/>
          </a:xfrm>
        </p:spPr>
        <p:txBody>
          <a:bodyPr anchor="b"/>
          <a:lstStyle>
            <a:lvl1pPr>
              <a:defRPr sz="6000">
                <a:solidFill>
                  <a:schemeClr val="accent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05721041-CFF4-58F6-F8DE-DFDCD6CC6303}"/>
              </a:ext>
            </a:extLst>
          </p:cNvPr>
          <p:cNvSpPr>
            <a:spLocks noGrp="1"/>
          </p:cNvSpPr>
          <p:nvPr>
            <p:ph type="body" idx="1"/>
          </p:nvPr>
        </p:nvSpPr>
        <p:spPr>
          <a:xfrm>
            <a:off x="2560320" y="4852035"/>
            <a:ext cx="4840641" cy="551411"/>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9" name="Freeform: Shape 18">
            <a:extLst>
              <a:ext uri="{FF2B5EF4-FFF2-40B4-BE49-F238E27FC236}">
                <a16:creationId xmlns:a16="http://schemas.microsoft.com/office/drawing/2014/main" id="{1CC49F1D-4E95-A334-0DE1-5115637E40AF}"/>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11128599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3" name="Freeform: Shape 12">
            <a:extLst>
              <a:ext uri="{FF2B5EF4-FFF2-40B4-BE49-F238E27FC236}">
                <a16:creationId xmlns:a16="http://schemas.microsoft.com/office/drawing/2014/main"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4133274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10515600"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id="{5199B7A0-EDB8-5A2D-0096-78B259F81F83}"/>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pic>
        <p:nvPicPr>
          <p:cNvPr id="26" name="Graphic 25">
            <a:extLst>
              <a:ext uri="{FF2B5EF4-FFF2-40B4-BE49-F238E27FC236}">
                <a16:creationId xmlns:a16="http://schemas.microsoft.com/office/drawing/2014/main" id="{9A083F98-8E0D-14F8-CA40-D0B5AB8037E2}"/>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411582" y="447749"/>
            <a:ext cx="2330685" cy="1898712"/>
          </a:xfrm>
          <a:prstGeom prst="rect">
            <a:avLst/>
          </a:prstGeom>
        </p:spPr>
      </p:pic>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p:nvPr>
        </p:nvSpPr>
        <p:spPr>
          <a:xfrm>
            <a:off x="3278188" y="2740025"/>
            <a:ext cx="5688012" cy="2028825"/>
          </a:xfrm>
        </p:spPr>
        <p:txBody>
          <a:bodyPr>
            <a:normAutofit/>
          </a:bodyPr>
          <a:lstStyle>
            <a:lvl1pPr marL="0" indent="0" algn="ctr">
              <a:lnSpc>
                <a:spcPct val="100000"/>
              </a:lnSpc>
              <a:spcBef>
                <a:spcPts val="0"/>
              </a:spcBef>
              <a:buNone/>
              <a:defRPr sz="2400"/>
            </a:lvl1pPr>
          </a:lstStyle>
          <a:p>
            <a:pPr lvl="0"/>
            <a:r>
              <a:rPr lang="en-US"/>
              <a:t>Click to edit Master text styles</a:t>
            </a:r>
          </a:p>
        </p:txBody>
      </p:sp>
      <p:sp>
        <p:nvSpPr>
          <p:cNvPr id="2" name="Title 1">
            <a:extLst>
              <a:ext uri="{FF2B5EF4-FFF2-40B4-BE49-F238E27FC236}">
                <a16:creationId xmlns:a16="http://schemas.microsoft.com/office/drawing/2014/main" id="{867817C7-4A09-9188-0BD5-838E3AD61F1A}"/>
              </a:ext>
            </a:extLst>
          </p:cNvPr>
          <p:cNvSpPr>
            <a:spLocks noGrp="1"/>
          </p:cNvSpPr>
          <p:nvPr>
            <p:ph type="title"/>
          </p:nvPr>
        </p:nvSpPr>
        <p:spPr>
          <a:xfrm>
            <a:off x="838200" y="1901952"/>
            <a:ext cx="10515600" cy="466344"/>
          </a:xfrm>
        </p:spPr>
        <p:txBody>
          <a:bodyPr/>
          <a:lstStyle>
            <a:lvl1pPr algn="ctr">
              <a:defRPr sz="2400" cap="all" baseline="0">
                <a:latin typeface="Gill Sans Nova" panose="020B0602020104020203" pitchFamily="34" charset="0"/>
              </a:defRPr>
            </a:lvl1pPr>
          </a:lstStyle>
          <a:p>
            <a:r>
              <a:rPr lang="en-US"/>
              <a:t>Click to edit Master title style</a:t>
            </a:r>
            <a:endParaRPr lang="en-US" dirty="0"/>
          </a:p>
        </p:txBody>
      </p:sp>
      <p:sp>
        <p:nvSpPr>
          <p:cNvPr id="22" name="Freeform: Shape 21">
            <a:extLst>
              <a:ext uri="{FF2B5EF4-FFF2-40B4-BE49-F238E27FC236}">
                <a16:creationId xmlns:a16="http://schemas.microsoft.com/office/drawing/2014/main" id="{83712F38-4391-A499-56E2-8F095A506D08}"/>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8" name="Freeform: Shape 27">
            <a:extLst>
              <a:ext uri="{FF2B5EF4-FFF2-40B4-BE49-F238E27FC236}">
                <a16:creationId xmlns:a16="http://schemas.microsoft.com/office/drawing/2014/main" id="{B1BA04E2-C77D-D0F1-EC03-2F832DFA5498}"/>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7786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4412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43493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926040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8" name="Freeform: Shape 17">
            <a:extLst>
              <a:ext uri="{FF2B5EF4-FFF2-40B4-BE49-F238E27FC236}">
                <a16:creationId xmlns:a16="http://schemas.microsoft.com/office/drawing/2014/main" id="{F0A8F0DB-3D3D-DC0F-84AC-4386B58AD6E5}"/>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830715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p:hf hdr="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https://youtu.be/DUixDQi5l1I" TargetMode="External"/><Relationship Id="rId2" Type="http://schemas.openxmlformats.org/officeDocument/2006/relationships/slideLayout" Target="../slideLayouts/slideLayout6.xml"/><Relationship Id="rId1" Type="http://schemas.openxmlformats.org/officeDocument/2006/relationships/video" Target="https://www.youtube.com/embed/DUixDQi5l1I?feature=oembed" TargetMode="Externa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9.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8BB83-CA62-C813-5584-9F9C32557A2B}"/>
              </a:ext>
            </a:extLst>
          </p:cNvPr>
          <p:cNvSpPr>
            <a:spLocks noGrp="1"/>
          </p:cNvSpPr>
          <p:nvPr>
            <p:ph type="ctrTitle"/>
          </p:nvPr>
        </p:nvSpPr>
        <p:spPr>
          <a:xfrm>
            <a:off x="1438939" y="427629"/>
            <a:ext cx="9144000" cy="2387600"/>
          </a:xfrm>
        </p:spPr>
        <p:txBody>
          <a:bodyPr anchor="b">
            <a:normAutofit/>
          </a:bodyPr>
          <a:lstStyle/>
          <a:p>
            <a:r>
              <a:rPr lang="en-US" sz="4100" dirty="0"/>
              <a:t>NutriCoach</a:t>
            </a:r>
          </a:p>
        </p:txBody>
      </p:sp>
      <p:sp>
        <p:nvSpPr>
          <p:cNvPr id="4" name="Subtitle 3">
            <a:extLst>
              <a:ext uri="{FF2B5EF4-FFF2-40B4-BE49-F238E27FC236}">
                <a16:creationId xmlns:a16="http://schemas.microsoft.com/office/drawing/2014/main" id="{42B77081-BD80-13C2-011C-C7A8AAD344B6}"/>
              </a:ext>
            </a:extLst>
          </p:cNvPr>
          <p:cNvSpPr>
            <a:spLocks noGrp="1"/>
          </p:cNvSpPr>
          <p:nvPr>
            <p:ph type="subTitle" idx="1"/>
          </p:nvPr>
        </p:nvSpPr>
        <p:spPr>
          <a:xfrm>
            <a:off x="1619693" y="2985350"/>
            <a:ext cx="9144000" cy="1655762"/>
          </a:xfrm>
        </p:spPr>
        <p:txBody>
          <a:bodyPr>
            <a:normAutofit/>
          </a:bodyPr>
          <a:lstStyle/>
          <a:p>
            <a:r>
              <a:rPr lang="en-US" sz="2000" kern="100" dirty="0">
                <a:solidFill>
                  <a:srgbClr val="AD5C4D"/>
                </a:solidFill>
                <a:effectLst/>
                <a:latin typeface="+mj-lt"/>
                <a:ea typeface="Calibri" panose="020F0502020204030204" pitchFamily="34" charset="0"/>
                <a:cs typeface="Times New Roman" panose="02020603050405020304" pitchFamily="18" charset="0"/>
              </a:rPr>
              <a:t>A Chatbot </a:t>
            </a:r>
            <a:r>
              <a:rPr lang="en-US" sz="2000" kern="100" dirty="0">
                <a:solidFill>
                  <a:srgbClr val="AD5C4D"/>
                </a:solidFill>
                <a:latin typeface="+mj-lt"/>
                <a:ea typeface="Calibri" panose="020F0502020204030204" pitchFamily="34" charset="0"/>
                <a:cs typeface="Times New Roman" panose="02020603050405020304" pitchFamily="18" charset="0"/>
              </a:rPr>
              <a:t>F</a:t>
            </a:r>
            <a:r>
              <a:rPr lang="en-US" sz="2000" kern="100" dirty="0">
                <a:solidFill>
                  <a:srgbClr val="AD5C4D"/>
                </a:solidFill>
                <a:effectLst/>
                <a:latin typeface="+mj-lt"/>
                <a:ea typeface="Calibri" panose="020F0502020204030204" pitchFamily="34" charset="0"/>
                <a:cs typeface="Times New Roman" panose="02020603050405020304" pitchFamily="18" charset="0"/>
              </a:rPr>
              <a:t>or Personalized Nutritional Guidance </a:t>
            </a:r>
            <a:r>
              <a:rPr lang="en-US" sz="2000" kern="100" dirty="0">
                <a:solidFill>
                  <a:srgbClr val="AD5C4D"/>
                </a:solidFill>
                <a:latin typeface="+mj-lt"/>
                <a:ea typeface="Calibri" panose="020F0502020204030204" pitchFamily="34" charset="0"/>
                <a:cs typeface="Times New Roman" panose="02020603050405020304" pitchFamily="18" charset="0"/>
              </a:rPr>
              <a:t>&amp;</a:t>
            </a:r>
            <a:r>
              <a:rPr lang="en-US" sz="2000" kern="100" dirty="0">
                <a:solidFill>
                  <a:srgbClr val="AD5C4D"/>
                </a:solidFill>
                <a:effectLst/>
                <a:latin typeface="+mj-lt"/>
                <a:ea typeface="Calibri" panose="020F0502020204030204" pitchFamily="34" charset="0"/>
                <a:cs typeface="Times New Roman" panose="02020603050405020304" pitchFamily="18" charset="0"/>
              </a:rPr>
              <a:t> Meal </a:t>
            </a:r>
          </a:p>
          <a:p>
            <a:r>
              <a:rPr lang="en-US" sz="2000" kern="100" dirty="0">
                <a:solidFill>
                  <a:srgbClr val="AD5C4D"/>
                </a:solidFill>
                <a:effectLst/>
                <a:latin typeface="+mj-lt"/>
                <a:ea typeface="Calibri" panose="020F0502020204030204" pitchFamily="34" charset="0"/>
                <a:cs typeface="Times New Roman" panose="02020603050405020304" pitchFamily="18" charset="0"/>
              </a:rPr>
              <a:t>Planning</a:t>
            </a:r>
          </a:p>
        </p:txBody>
      </p:sp>
      <p:sp>
        <p:nvSpPr>
          <p:cNvPr id="20" name="Slide Number Placeholder 5">
            <a:extLst>
              <a:ext uri="{FF2B5EF4-FFF2-40B4-BE49-F238E27FC236}">
                <a16:creationId xmlns:a16="http://schemas.microsoft.com/office/drawing/2014/main" id="{9024CE52-9247-1E70-15AD-CA3B21A0FDAA}"/>
              </a:ext>
            </a:extLst>
          </p:cNvPr>
          <p:cNvSpPr>
            <a:spLocks noGrp="1"/>
          </p:cNvSpPr>
          <p:nvPr>
            <p:ph type="sldNum" sz="quarter" idx="4294967295"/>
          </p:nvPr>
        </p:nvSpPr>
        <p:spPr>
          <a:xfrm>
            <a:off x="11204575" y="6464300"/>
            <a:ext cx="987425" cy="311150"/>
          </a:xfrm>
        </p:spPr>
        <p:txBody>
          <a:bodyPr/>
          <a:lstStyle/>
          <a:p>
            <a:pPr>
              <a:spcAft>
                <a:spcPts val="600"/>
              </a:spcAft>
            </a:pPr>
            <a:fld id="{58FB4751-880F-D840-AAA9-3A15815CC996}" type="slidenum">
              <a:rPr lang="en-US" smtClean="0"/>
              <a:pPr>
                <a:spcAft>
                  <a:spcPts val="600"/>
                </a:spcAft>
              </a:pPr>
              <a:t>1</a:t>
            </a:fld>
            <a:endParaRPr lang="en-US"/>
          </a:p>
        </p:txBody>
      </p:sp>
    </p:spTree>
    <p:extLst>
      <p:ext uri="{BB962C8B-B14F-4D97-AF65-F5344CB8AC3E}">
        <p14:creationId xmlns:p14="http://schemas.microsoft.com/office/powerpoint/2010/main" val="417536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625382" y="269577"/>
            <a:ext cx="11731871" cy="676656"/>
          </a:xfrm>
        </p:spPr>
        <p:txBody>
          <a:bodyPr/>
          <a:lstStyle/>
          <a:p>
            <a:r>
              <a:rPr lang="en-GB" sz="4400" b="1" i="0" dirty="0">
                <a:solidFill>
                  <a:srgbClr val="374151"/>
                </a:solidFill>
                <a:effectLst/>
                <a:latin typeface="Calibri" panose="020F0502020204030204" pitchFamily="34" charset="0"/>
                <a:cs typeface="Calibri" panose="020F0502020204030204" pitchFamily="34" charset="0"/>
              </a:rPr>
              <a:t>Here is a use case,</a:t>
            </a:r>
            <a:endParaRPr lang="en-US" sz="4400" b="1" dirty="0">
              <a:latin typeface="Calibri" panose="020F0502020204030204" pitchFamily="34" charset="0"/>
              <a:cs typeface="Calibri" panose="020F0502020204030204" pitchFamily="34" charset="0"/>
            </a:endParaRPr>
          </a:p>
        </p:txBody>
      </p:sp>
      <p:pic>
        <p:nvPicPr>
          <p:cNvPr id="6" name="Content Placeholder 5" descr="Graphical user interface, application&#10;&#10;Description automatically generated">
            <a:extLst>
              <a:ext uri="{FF2B5EF4-FFF2-40B4-BE49-F238E27FC236}">
                <a16:creationId xmlns:a16="http://schemas.microsoft.com/office/drawing/2014/main" id="{1D27D581-4CCD-D2FD-5F6E-FE1FF25E7C99}"/>
              </a:ext>
            </a:extLst>
          </p:cNvPr>
          <p:cNvPicPr>
            <a:picLocks noGrp="1" noChangeAspect="1"/>
          </p:cNvPicPr>
          <p:nvPr>
            <p:ph idx="1"/>
          </p:nvPr>
        </p:nvPicPr>
        <p:blipFill>
          <a:blip r:embed="rId2"/>
          <a:stretch>
            <a:fillRect/>
          </a:stretch>
        </p:blipFill>
        <p:spPr>
          <a:xfrm>
            <a:off x="625382" y="1116424"/>
            <a:ext cx="8874522" cy="4784646"/>
          </a:xfrm>
          <a:prstGeom prst="rect">
            <a:avLst/>
          </a:prstGeom>
        </p:spPr>
      </p:pic>
    </p:spTree>
    <p:extLst>
      <p:ext uri="{BB962C8B-B14F-4D97-AF65-F5344CB8AC3E}">
        <p14:creationId xmlns:p14="http://schemas.microsoft.com/office/powerpoint/2010/main" val="4005934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553519" y="551869"/>
            <a:ext cx="6249014" cy="676656"/>
          </a:xfrm>
        </p:spPr>
        <p:txBody>
          <a:bodyPr/>
          <a:lstStyle/>
          <a:p>
            <a:r>
              <a:rPr lang="en-US" sz="4400" b="1" dirty="0">
                <a:latin typeface="Calibri(body)"/>
              </a:rPr>
              <a:t>Expected Results</a:t>
            </a:r>
            <a:br>
              <a:rPr lang="en-US" sz="6600" b="1" dirty="0">
                <a:latin typeface="Calibri(body)"/>
              </a:rPr>
            </a:br>
            <a:r>
              <a:rPr lang="en-US" sz="20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Based on the information provided by her</a:t>
            </a:r>
            <a:endParaRPr lang="en-US" sz="2000" b="1" dirty="0">
              <a:latin typeface="Calibri(body)"/>
            </a:endParaRPr>
          </a:p>
        </p:txBody>
      </p:sp>
      <p:sp>
        <p:nvSpPr>
          <p:cNvPr id="5" name="Content Placeholder 4">
            <a:extLst>
              <a:ext uri="{FF2B5EF4-FFF2-40B4-BE49-F238E27FC236}">
                <a16:creationId xmlns:a16="http://schemas.microsoft.com/office/drawing/2014/main" id="{9DD74C12-A957-5042-20DB-E5947A5B63BC}"/>
              </a:ext>
            </a:extLst>
          </p:cNvPr>
          <p:cNvSpPr>
            <a:spLocks noGrp="1"/>
          </p:cNvSpPr>
          <p:nvPr>
            <p:ph idx="1"/>
          </p:nvPr>
        </p:nvSpPr>
        <p:spPr>
          <a:xfrm>
            <a:off x="553519" y="1721589"/>
            <a:ext cx="9908917" cy="4063051"/>
          </a:xfrm>
        </p:spPr>
        <p:txBody>
          <a:bodyPr>
            <a:normAutofit/>
          </a:bodyPr>
          <a:lstStyle/>
          <a:p>
            <a:pPr marL="342900" marR="0" lvl="0" indent="-342900" algn="just">
              <a:lnSpc>
                <a:spcPct val="115000"/>
              </a:lnSpc>
              <a:spcBef>
                <a:spcPts val="0"/>
              </a:spcBef>
              <a:spcAft>
                <a:spcPts val="0"/>
              </a:spcAft>
              <a:buClr>
                <a:srgbClr val="00B050"/>
              </a:buClr>
              <a:buFont typeface="Wingdings" panose="05000000000000000000" pitchFamily="2" charset="2"/>
              <a:buChar char=""/>
            </a:pP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Based on the information provided by her, this chatbot recommends a personalized meal plan that includes breakfast, lunch, dinner, and snacks. </a:t>
            </a:r>
          </a:p>
          <a:p>
            <a:pPr marL="342900" marR="0" lvl="0" indent="-342900" algn="just">
              <a:lnSpc>
                <a:spcPct val="115000"/>
              </a:lnSpc>
              <a:spcBef>
                <a:spcPts val="0"/>
              </a:spcBef>
              <a:spcAft>
                <a:spcPts val="0"/>
              </a:spcAft>
              <a:buClr>
                <a:srgbClr val="00B050"/>
              </a:buClr>
              <a:buFont typeface="Wingdings" panose="05000000000000000000" pitchFamily="2" charset="2"/>
              <a:buChar char=""/>
            </a:pP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chatbot also suggests healthy recipes that she can try based on her dietary preferences and age.</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15000"/>
              </a:lnSpc>
              <a:spcBef>
                <a:spcPts val="0"/>
              </a:spcBef>
              <a:spcAft>
                <a:spcPts val="1000"/>
              </a:spcAft>
              <a:buClr>
                <a:srgbClr val="00B050"/>
              </a:buClr>
              <a:buFont typeface="Wingdings" panose="05000000000000000000" pitchFamily="2" charset="2"/>
              <a:buChar char=""/>
            </a:pP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It also provides her with nutritional information for each food item, such as calorie count, vitamin, and mineral content.</a:t>
            </a:r>
            <a:endParaRPr lang="en-US" sz="1800" kern="100" dirty="0">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15000"/>
              </a:lnSpc>
              <a:spcBef>
                <a:spcPts val="0"/>
              </a:spcBef>
              <a:spcAft>
                <a:spcPts val="1000"/>
              </a:spcAft>
              <a:buClr>
                <a:srgbClr val="00B050"/>
              </a:buClr>
              <a:buFont typeface="Wingdings" panose="05000000000000000000" pitchFamily="2" charset="2"/>
              <a:buChar char=""/>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With the help of this chatbot, she can plan and prepare healthy meals that align with her goals and preferences. </a:t>
            </a:r>
          </a:p>
          <a:p>
            <a:pPr marL="342900" marR="0" lvl="0" indent="-342900" algn="just">
              <a:lnSpc>
                <a:spcPct val="115000"/>
              </a:lnSpc>
              <a:spcBef>
                <a:spcPts val="0"/>
              </a:spcBef>
              <a:spcAft>
                <a:spcPts val="1000"/>
              </a:spcAft>
              <a:buClr>
                <a:srgbClr val="00B050"/>
              </a:buClr>
              <a:buFont typeface="Wingdings" panose="05000000000000000000" pitchFamily="2" charset="2"/>
              <a:buChar char=""/>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She is also more aware of portion sizes and nutritional information, which helps her make better choices when dining out or grocery shopping. Over time, she can lose weight and improve her overall health and well-being</a:t>
            </a:r>
            <a:endParaRPr lang="en-CA" sz="1800" dirty="0">
              <a:latin typeface="Calibri" panose="020F0502020204030204" pitchFamily="34" charset="0"/>
              <a:cs typeface="Calibri" panose="020F0502020204030204" pitchFamily="34" charset="0"/>
            </a:endParaRPr>
          </a:p>
        </p:txBody>
      </p:sp>
      <p:grpSp>
        <p:nvGrpSpPr>
          <p:cNvPr id="2" name="Group 1">
            <a:extLst>
              <a:ext uri="{FF2B5EF4-FFF2-40B4-BE49-F238E27FC236}">
                <a16:creationId xmlns:a16="http://schemas.microsoft.com/office/drawing/2014/main" id="{60174507-B3A5-D057-FB9F-9769AE2FDC5A}"/>
              </a:ext>
            </a:extLst>
          </p:cNvPr>
          <p:cNvGrpSpPr/>
          <p:nvPr/>
        </p:nvGrpSpPr>
        <p:grpSpPr>
          <a:xfrm>
            <a:off x="8003058" y="4922874"/>
            <a:ext cx="4188942" cy="1436419"/>
            <a:chOff x="4369635" y="1666070"/>
            <a:chExt cx="6748871" cy="2702261"/>
          </a:xfrm>
        </p:grpSpPr>
        <p:sp>
          <p:nvSpPr>
            <p:cNvPr id="4" name="Freeform: Shape 3">
              <a:extLst>
                <a:ext uri="{FF2B5EF4-FFF2-40B4-BE49-F238E27FC236}">
                  <a16:creationId xmlns:a16="http://schemas.microsoft.com/office/drawing/2014/main" id="{313FA9B0-4B63-29BE-6F74-8B0FD5265D29}"/>
                </a:ext>
              </a:extLst>
            </p:cNvPr>
            <p:cNvSpPr/>
            <p:nvPr/>
          </p:nvSpPr>
          <p:spPr>
            <a:xfrm>
              <a:off x="4369635" y="1671709"/>
              <a:ext cx="1123040" cy="2696622"/>
            </a:xfrm>
            <a:custGeom>
              <a:avLst/>
              <a:gdLst>
                <a:gd name="connsiteX0" fmla="*/ 1479568 w 2811199"/>
                <a:gd name="connsiteY0" fmla="*/ 6757084 h 6750195"/>
                <a:gd name="connsiteX1" fmla="*/ 1098107 w 2811199"/>
                <a:gd name="connsiteY1" fmla="*/ 6757084 h 6750195"/>
                <a:gd name="connsiteX2" fmla="*/ 978694 w 2811199"/>
                <a:gd name="connsiteY2" fmla="*/ 6616110 h 6750195"/>
                <a:gd name="connsiteX3" fmla="*/ 1007718 w 2811199"/>
                <a:gd name="connsiteY3" fmla="*/ 6448599 h 6750195"/>
                <a:gd name="connsiteX4" fmla="*/ 950499 w 2811199"/>
                <a:gd name="connsiteY4" fmla="*/ 6033138 h 6750195"/>
                <a:gd name="connsiteX5" fmla="*/ 787963 w 2811199"/>
                <a:gd name="connsiteY5" fmla="*/ 5630946 h 6750195"/>
                <a:gd name="connsiteX6" fmla="*/ 763085 w 2811199"/>
                <a:gd name="connsiteY6" fmla="*/ 5192266 h 6750195"/>
                <a:gd name="connsiteX7" fmla="*/ 827768 w 2811199"/>
                <a:gd name="connsiteY7" fmla="*/ 4960902 h 6750195"/>
                <a:gd name="connsiteX8" fmla="*/ 673525 w 2811199"/>
                <a:gd name="connsiteY8" fmla="*/ 4367150 h 6750195"/>
                <a:gd name="connsiteX9" fmla="*/ 399039 w 2811199"/>
                <a:gd name="connsiteY9" fmla="*/ 4031299 h 6750195"/>
                <a:gd name="connsiteX10" fmla="*/ 291235 w 2811199"/>
                <a:gd name="connsiteY10" fmla="*/ 3932617 h 6750195"/>
                <a:gd name="connsiteX11" fmla="*/ 31676 w 2811199"/>
                <a:gd name="connsiteY11" fmla="*/ 3553644 h 6750195"/>
                <a:gd name="connsiteX12" fmla="*/ 10115 w 2811199"/>
                <a:gd name="connsiteY12" fmla="*/ 3105013 h 6750195"/>
                <a:gd name="connsiteX13" fmla="*/ 10115 w 2811199"/>
                <a:gd name="connsiteY13" fmla="*/ 2926721 h 6750195"/>
                <a:gd name="connsiteX14" fmla="*/ 103822 w 2811199"/>
                <a:gd name="connsiteY14" fmla="*/ 2677943 h 6750195"/>
                <a:gd name="connsiteX15" fmla="*/ 111285 w 2811199"/>
                <a:gd name="connsiteY15" fmla="*/ 2559358 h 6750195"/>
                <a:gd name="connsiteX16" fmla="*/ 60700 w 2811199"/>
                <a:gd name="connsiteY16" fmla="*/ 2416725 h 6750195"/>
                <a:gd name="connsiteX17" fmla="*/ 136163 w 2811199"/>
                <a:gd name="connsiteY17" fmla="*/ 2025313 h 6750195"/>
                <a:gd name="connsiteX18" fmla="*/ 140309 w 2811199"/>
                <a:gd name="connsiteY18" fmla="*/ 1774876 h 6750195"/>
                <a:gd name="connsiteX19" fmla="*/ 198358 w 2811199"/>
                <a:gd name="connsiteY19" fmla="*/ 1290587 h 6750195"/>
                <a:gd name="connsiteX20" fmla="*/ 399868 w 2811199"/>
                <a:gd name="connsiteY20" fmla="*/ 1022735 h 6750195"/>
                <a:gd name="connsiteX21" fmla="*/ 486112 w 2811199"/>
                <a:gd name="connsiteY21" fmla="*/ 866833 h 6750195"/>
                <a:gd name="connsiteX22" fmla="*/ 452112 w 2811199"/>
                <a:gd name="connsiteY22" fmla="*/ 693518 h 6750195"/>
                <a:gd name="connsiteX23" fmla="*/ 422258 w 2811199"/>
                <a:gd name="connsiteY23" fmla="*/ 516055 h 6750195"/>
                <a:gd name="connsiteX24" fmla="*/ 480307 w 2811199"/>
                <a:gd name="connsiteY24" fmla="*/ 296301 h 6750195"/>
                <a:gd name="connsiteX25" fmla="*/ 669379 w 2811199"/>
                <a:gd name="connsiteY25" fmla="*/ 79034 h 6750195"/>
                <a:gd name="connsiteX26" fmla="*/ 1180204 w 2811199"/>
                <a:gd name="connsiteY26" fmla="*/ 69083 h 6750195"/>
                <a:gd name="connsiteX27" fmla="*/ 1245716 w 2811199"/>
                <a:gd name="connsiteY27" fmla="*/ 150351 h 6750195"/>
                <a:gd name="connsiteX28" fmla="*/ 1283033 w 2811199"/>
                <a:gd name="connsiteY28" fmla="*/ 219180 h 6750195"/>
                <a:gd name="connsiteX29" fmla="*/ 1327813 w 2811199"/>
                <a:gd name="connsiteY29" fmla="*/ 293813 h 6750195"/>
                <a:gd name="connsiteX30" fmla="*/ 1467958 w 2811199"/>
                <a:gd name="connsiteY30" fmla="*/ 451373 h 6750195"/>
                <a:gd name="connsiteX31" fmla="*/ 1476251 w 2811199"/>
                <a:gd name="connsiteY31" fmla="*/ 506104 h 6750195"/>
                <a:gd name="connsiteX32" fmla="*/ 1466300 w 2811199"/>
                <a:gd name="connsiteY32" fmla="*/ 657859 h 6750195"/>
                <a:gd name="connsiteX33" fmla="*/ 1477909 w 2811199"/>
                <a:gd name="connsiteY33" fmla="*/ 679420 h 6750195"/>
                <a:gd name="connsiteX34" fmla="*/ 1449715 w 2811199"/>
                <a:gd name="connsiteY34" fmla="*/ 885077 h 6750195"/>
                <a:gd name="connsiteX35" fmla="*/ 1472934 w 2811199"/>
                <a:gd name="connsiteY35" fmla="*/ 1006150 h 6750195"/>
                <a:gd name="connsiteX36" fmla="*/ 1918248 w 2811199"/>
                <a:gd name="connsiteY36" fmla="*/ 1253270 h 6750195"/>
                <a:gd name="connsiteX37" fmla="*/ 2094881 w 2811199"/>
                <a:gd name="connsiteY37" fmla="*/ 1374342 h 6750195"/>
                <a:gd name="connsiteX38" fmla="*/ 2163710 w 2811199"/>
                <a:gd name="connsiteY38" fmla="*/ 1622292 h 6750195"/>
                <a:gd name="connsiteX39" fmla="*/ 2130539 w 2811199"/>
                <a:gd name="connsiteY39" fmla="*/ 1687803 h 6750195"/>
                <a:gd name="connsiteX40" fmla="*/ 2136344 w 2811199"/>
                <a:gd name="connsiteY40" fmla="*/ 1748339 h 6750195"/>
                <a:gd name="connsiteX41" fmla="*/ 2514488 w 2811199"/>
                <a:gd name="connsiteY41" fmla="*/ 2307262 h 6750195"/>
                <a:gd name="connsiteX42" fmla="*/ 2812193 w 2811199"/>
                <a:gd name="connsiteY42" fmla="*/ 3054428 h 6750195"/>
                <a:gd name="connsiteX43" fmla="*/ 2738389 w 2811199"/>
                <a:gd name="connsiteY43" fmla="*/ 3615009 h 6750195"/>
                <a:gd name="connsiteX44" fmla="*/ 2500390 w 2811199"/>
                <a:gd name="connsiteY44" fmla="*/ 3910227 h 6750195"/>
                <a:gd name="connsiteX45" fmla="*/ 2451464 w 2811199"/>
                <a:gd name="connsiteY45" fmla="*/ 3978226 h 6750195"/>
                <a:gd name="connsiteX46" fmla="*/ 2405854 w 2811199"/>
                <a:gd name="connsiteY46" fmla="*/ 4084372 h 6750195"/>
                <a:gd name="connsiteX47" fmla="*/ 2290587 w 2811199"/>
                <a:gd name="connsiteY47" fmla="*/ 4313248 h 6750195"/>
                <a:gd name="connsiteX48" fmla="*/ 2012784 w 2811199"/>
                <a:gd name="connsiteY48" fmla="*/ 4679782 h 6750195"/>
                <a:gd name="connsiteX49" fmla="*/ 1947272 w 2811199"/>
                <a:gd name="connsiteY49" fmla="*/ 4859732 h 6750195"/>
                <a:gd name="connsiteX50" fmla="*/ 1939809 w 2811199"/>
                <a:gd name="connsiteY50" fmla="*/ 5033048 h 6750195"/>
                <a:gd name="connsiteX51" fmla="*/ 1784737 w 2811199"/>
                <a:gd name="connsiteY51" fmla="*/ 5272705 h 6750195"/>
                <a:gd name="connsiteX52" fmla="*/ 1697664 w 2811199"/>
                <a:gd name="connsiteY52" fmla="*/ 5420313 h 6750195"/>
                <a:gd name="connsiteX53" fmla="*/ 1636299 w 2811199"/>
                <a:gd name="connsiteY53" fmla="*/ 5604410 h 6750195"/>
                <a:gd name="connsiteX54" fmla="*/ 1517714 w 2811199"/>
                <a:gd name="connsiteY54" fmla="*/ 6189040 h 6750195"/>
                <a:gd name="connsiteX55" fmla="*/ 1598153 w 2811199"/>
                <a:gd name="connsiteY55" fmla="*/ 6374795 h 6750195"/>
                <a:gd name="connsiteX56" fmla="*/ 1771468 w 2811199"/>
                <a:gd name="connsiteY56" fmla="*/ 6529037 h 6750195"/>
                <a:gd name="connsiteX57" fmla="*/ 1951418 w 2811199"/>
                <a:gd name="connsiteY57" fmla="*/ 6592890 h 6750195"/>
                <a:gd name="connsiteX58" fmla="*/ 2025223 w 2811199"/>
                <a:gd name="connsiteY58" fmla="*/ 6617768 h 6750195"/>
                <a:gd name="connsiteX59" fmla="*/ 2026881 w 2811199"/>
                <a:gd name="connsiteY59" fmla="*/ 6704841 h 6750195"/>
                <a:gd name="connsiteX60" fmla="*/ 1871809 w 2811199"/>
                <a:gd name="connsiteY60" fmla="*/ 6755426 h 6750195"/>
                <a:gd name="connsiteX61" fmla="*/ 1479568 w 2811199"/>
                <a:gd name="connsiteY61" fmla="*/ 6757084 h 675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811199" h="6750195">
                  <a:moveTo>
                    <a:pt x="1479568" y="6757084"/>
                  </a:moveTo>
                  <a:cubicBezTo>
                    <a:pt x="1352691" y="6757084"/>
                    <a:pt x="1224984" y="6757084"/>
                    <a:pt x="1098107" y="6757084"/>
                  </a:cubicBezTo>
                  <a:cubicBezTo>
                    <a:pt x="985328" y="6756255"/>
                    <a:pt x="959620" y="6725572"/>
                    <a:pt x="978694" y="6616110"/>
                  </a:cubicBezTo>
                  <a:cubicBezTo>
                    <a:pt x="988645" y="6560549"/>
                    <a:pt x="1003571" y="6504989"/>
                    <a:pt x="1007718" y="6448599"/>
                  </a:cubicBezTo>
                  <a:cubicBezTo>
                    <a:pt x="1019327" y="6306795"/>
                    <a:pt x="995279" y="6168308"/>
                    <a:pt x="950499" y="6033138"/>
                  </a:cubicBezTo>
                  <a:cubicBezTo>
                    <a:pt x="904060" y="5896310"/>
                    <a:pt x="860109" y="5758653"/>
                    <a:pt x="787963" y="5630946"/>
                  </a:cubicBezTo>
                  <a:cubicBezTo>
                    <a:pt x="708354" y="5490801"/>
                    <a:pt x="721622" y="5341533"/>
                    <a:pt x="763085" y="5192266"/>
                  </a:cubicBezTo>
                  <a:cubicBezTo>
                    <a:pt x="784646" y="5115145"/>
                    <a:pt x="805378" y="5038024"/>
                    <a:pt x="827768" y="4960902"/>
                  </a:cubicBezTo>
                  <a:cubicBezTo>
                    <a:pt x="892450" y="4732855"/>
                    <a:pt x="850987" y="4532173"/>
                    <a:pt x="673525" y="4367150"/>
                  </a:cubicBezTo>
                  <a:cubicBezTo>
                    <a:pt x="566550" y="4267639"/>
                    <a:pt x="476161" y="4154030"/>
                    <a:pt x="399039" y="4031299"/>
                  </a:cubicBezTo>
                  <a:cubicBezTo>
                    <a:pt x="371673" y="3988177"/>
                    <a:pt x="336015" y="3958324"/>
                    <a:pt x="291235" y="3932617"/>
                  </a:cubicBezTo>
                  <a:cubicBezTo>
                    <a:pt x="143626" y="3848861"/>
                    <a:pt x="66505" y="3712862"/>
                    <a:pt x="31676" y="3553644"/>
                  </a:cubicBezTo>
                  <a:cubicBezTo>
                    <a:pt x="-665" y="3406035"/>
                    <a:pt x="-8958" y="3255939"/>
                    <a:pt x="10115" y="3105013"/>
                  </a:cubicBezTo>
                  <a:cubicBezTo>
                    <a:pt x="17578" y="3046964"/>
                    <a:pt x="13432" y="2986428"/>
                    <a:pt x="10115" y="2926721"/>
                  </a:cubicBezTo>
                  <a:cubicBezTo>
                    <a:pt x="4310" y="2828868"/>
                    <a:pt x="25871" y="2744284"/>
                    <a:pt x="103822" y="2677943"/>
                  </a:cubicBezTo>
                  <a:cubicBezTo>
                    <a:pt x="159382" y="2630675"/>
                    <a:pt x="161870" y="2613260"/>
                    <a:pt x="111285" y="2559358"/>
                  </a:cubicBezTo>
                  <a:cubicBezTo>
                    <a:pt x="71480" y="2517066"/>
                    <a:pt x="64017" y="2471456"/>
                    <a:pt x="60700" y="2416725"/>
                  </a:cubicBezTo>
                  <a:cubicBezTo>
                    <a:pt x="54066" y="2279067"/>
                    <a:pt x="90553" y="2151361"/>
                    <a:pt x="136163" y="2025313"/>
                  </a:cubicBezTo>
                  <a:cubicBezTo>
                    <a:pt x="144456" y="2002094"/>
                    <a:pt x="149431" y="1798095"/>
                    <a:pt x="140309" y="1774876"/>
                  </a:cubicBezTo>
                  <a:cubicBezTo>
                    <a:pt x="73968" y="1603219"/>
                    <a:pt x="113773" y="1444000"/>
                    <a:pt x="198358" y="1290587"/>
                  </a:cubicBezTo>
                  <a:cubicBezTo>
                    <a:pt x="252260" y="1191904"/>
                    <a:pt x="323576" y="1105661"/>
                    <a:pt x="399868" y="1022735"/>
                  </a:cubicBezTo>
                  <a:cubicBezTo>
                    <a:pt x="441331" y="977955"/>
                    <a:pt x="471185" y="929857"/>
                    <a:pt x="486112" y="866833"/>
                  </a:cubicBezTo>
                  <a:cubicBezTo>
                    <a:pt x="503526" y="798834"/>
                    <a:pt x="491087" y="747420"/>
                    <a:pt x="452112" y="693518"/>
                  </a:cubicBezTo>
                  <a:cubicBezTo>
                    <a:pt x="413966" y="640445"/>
                    <a:pt x="404015" y="579079"/>
                    <a:pt x="422258" y="516055"/>
                  </a:cubicBezTo>
                  <a:cubicBezTo>
                    <a:pt x="442990" y="443080"/>
                    <a:pt x="461234" y="369276"/>
                    <a:pt x="480307" y="296301"/>
                  </a:cubicBezTo>
                  <a:cubicBezTo>
                    <a:pt x="506843" y="195960"/>
                    <a:pt x="587282" y="133765"/>
                    <a:pt x="669379" y="79034"/>
                  </a:cubicBezTo>
                  <a:cubicBezTo>
                    <a:pt x="836890" y="-34575"/>
                    <a:pt x="1008547" y="-14673"/>
                    <a:pt x="1180204" y="69083"/>
                  </a:cubicBezTo>
                  <a:cubicBezTo>
                    <a:pt x="1213375" y="85668"/>
                    <a:pt x="1237423" y="112205"/>
                    <a:pt x="1245716" y="150351"/>
                  </a:cubicBezTo>
                  <a:cubicBezTo>
                    <a:pt x="1251521" y="176887"/>
                    <a:pt x="1268106" y="197619"/>
                    <a:pt x="1283033" y="219180"/>
                  </a:cubicBezTo>
                  <a:cubicBezTo>
                    <a:pt x="1298789" y="243228"/>
                    <a:pt x="1318691" y="266447"/>
                    <a:pt x="1327813" y="293813"/>
                  </a:cubicBezTo>
                  <a:cubicBezTo>
                    <a:pt x="1352691" y="366788"/>
                    <a:pt x="1409081" y="410739"/>
                    <a:pt x="1467958" y="451373"/>
                  </a:cubicBezTo>
                  <a:cubicBezTo>
                    <a:pt x="1494495" y="469617"/>
                    <a:pt x="1496983" y="482056"/>
                    <a:pt x="1476251" y="506104"/>
                  </a:cubicBezTo>
                  <a:cubicBezTo>
                    <a:pt x="1436446" y="551714"/>
                    <a:pt x="1433959" y="608104"/>
                    <a:pt x="1466300" y="657859"/>
                  </a:cubicBezTo>
                  <a:cubicBezTo>
                    <a:pt x="1470446" y="664493"/>
                    <a:pt x="1478739" y="672786"/>
                    <a:pt x="1477909" y="679420"/>
                  </a:cubicBezTo>
                  <a:cubicBezTo>
                    <a:pt x="1465471" y="747420"/>
                    <a:pt x="1492836" y="822053"/>
                    <a:pt x="1449715" y="885077"/>
                  </a:cubicBezTo>
                  <a:cubicBezTo>
                    <a:pt x="1405764" y="949760"/>
                    <a:pt x="1406593" y="964686"/>
                    <a:pt x="1472934" y="1006150"/>
                  </a:cubicBezTo>
                  <a:cubicBezTo>
                    <a:pt x="1616396" y="1097368"/>
                    <a:pt x="1766493" y="1176978"/>
                    <a:pt x="1918248" y="1253270"/>
                  </a:cubicBezTo>
                  <a:cubicBezTo>
                    <a:pt x="1982930" y="1285611"/>
                    <a:pt x="2045125" y="1321269"/>
                    <a:pt x="2094881" y="1374342"/>
                  </a:cubicBezTo>
                  <a:cubicBezTo>
                    <a:pt x="2160393" y="1444829"/>
                    <a:pt x="2186929" y="1526926"/>
                    <a:pt x="2163710" y="1622292"/>
                  </a:cubicBezTo>
                  <a:cubicBezTo>
                    <a:pt x="2157905" y="1647169"/>
                    <a:pt x="2150441" y="1672877"/>
                    <a:pt x="2130539" y="1687803"/>
                  </a:cubicBezTo>
                  <a:cubicBezTo>
                    <a:pt x="2095710" y="1714340"/>
                    <a:pt x="2113125" y="1728437"/>
                    <a:pt x="2136344" y="1748339"/>
                  </a:cubicBezTo>
                  <a:cubicBezTo>
                    <a:pt x="2271514" y="1865265"/>
                    <a:pt x="2404196" y="2166288"/>
                    <a:pt x="2514488" y="2307262"/>
                  </a:cubicBezTo>
                  <a:cubicBezTo>
                    <a:pt x="2686974" y="2527017"/>
                    <a:pt x="2787315" y="2774966"/>
                    <a:pt x="2812193" y="3054428"/>
                  </a:cubicBezTo>
                  <a:cubicBezTo>
                    <a:pt x="2829607" y="3247646"/>
                    <a:pt x="2812193" y="3435059"/>
                    <a:pt x="2738389" y="3615009"/>
                  </a:cubicBezTo>
                  <a:cubicBezTo>
                    <a:pt x="2688633" y="3736911"/>
                    <a:pt x="2611511" y="3838081"/>
                    <a:pt x="2500390" y="3910227"/>
                  </a:cubicBezTo>
                  <a:cubicBezTo>
                    <a:pt x="2474683" y="3926812"/>
                    <a:pt x="2458098" y="3947543"/>
                    <a:pt x="2451464" y="3978226"/>
                  </a:cubicBezTo>
                  <a:cubicBezTo>
                    <a:pt x="2443171" y="4016372"/>
                    <a:pt x="2428244" y="4052030"/>
                    <a:pt x="2405854" y="4084372"/>
                  </a:cubicBezTo>
                  <a:cubicBezTo>
                    <a:pt x="2356098" y="4154859"/>
                    <a:pt x="2337855" y="4241103"/>
                    <a:pt x="2290587" y="4313248"/>
                  </a:cubicBezTo>
                  <a:cubicBezTo>
                    <a:pt x="2206002" y="4441784"/>
                    <a:pt x="2109807" y="4561198"/>
                    <a:pt x="2012784" y="4679782"/>
                  </a:cubicBezTo>
                  <a:cubicBezTo>
                    <a:pt x="1968833" y="4733684"/>
                    <a:pt x="1942296" y="4787586"/>
                    <a:pt x="1947272" y="4859732"/>
                  </a:cubicBezTo>
                  <a:cubicBezTo>
                    <a:pt x="1951418" y="4916951"/>
                    <a:pt x="1945614" y="4975829"/>
                    <a:pt x="1939809" y="5033048"/>
                  </a:cubicBezTo>
                  <a:cubicBezTo>
                    <a:pt x="1929857" y="5139194"/>
                    <a:pt x="1865175" y="5215486"/>
                    <a:pt x="1784737" y="5272705"/>
                  </a:cubicBezTo>
                  <a:cubicBezTo>
                    <a:pt x="1730005" y="5311680"/>
                    <a:pt x="1704298" y="5354802"/>
                    <a:pt x="1697664" y="5420313"/>
                  </a:cubicBezTo>
                  <a:cubicBezTo>
                    <a:pt x="1691030" y="5484996"/>
                    <a:pt x="1660347" y="5543874"/>
                    <a:pt x="1636299" y="5604410"/>
                  </a:cubicBezTo>
                  <a:cubicBezTo>
                    <a:pt x="1559177" y="5791823"/>
                    <a:pt x="1522690" y="5987529"/>
                    <a:pt x="1517714" y="6189040"/>
                  </a:cubicBezTo>
                  <a:cubicBezTo>
                    <a:pt x="1516056" y="6263673"/>
                    <a:pt x="1537616" y="6325868"/>
                    <a:pt x="1598153" y="6374795"/>
                  </a:cubicBezTo>
                  <a:cubicBezTo>
                    <a:pt x="1657859" y="6423721"/>
                    <a:pt x="1715908" y="6475135"/>
                    <a:pt x="1771468" y="6529037"/>
                  </a:cubicBezTo>
                  <a:cubicBezTo>
                    <a:pt x="1822883" y="6577964"/>
                    <a:pt x="1888394" y="6580452"/>
                    <a:pt x="1951418" y="6592890"/>
                  </a:cubicBezTo>
                  <a:cubicBezTo>
                    <a:pt x="1977125" y="6597866"/>
                    <a:pt x="2002833" y="6602842"/>
                    <a:pt x="2025223" y="6617768"/>
                  </a:cubicBezTo>
                  <a:cubicBezTo>
                    <a:pt x="2062539" y="6641817"/>
                    <a:pt x="2064198" y="6681622"/>
                    <a:pt x="2026881" y="6704841"/>
                  </a:cubicBezTo>
                  <a:cubicBezTo>
                    <a:pt x="1979613" y="6734694"/>
                    <a:pt x="1929028" y="6755426"/>
                    <a:pt x="1871809" y="6755426"/>
                  </a:cubicBezTo>
                  <a:cubicBezTo>
                    <a:pt x="1741615" y="6757084"/>
                    <a:pt x="1610591" y="6757084"/>
                    <a:pt x="1479568" y="6757084"/>
                  </a:cubicBezTo>
                  <a:close/>
                </a:path>
              </a:pathLst>
            </a:custGeom>
            <a:solidFill>
              <a:srgbClr val="FFC000"/>
            </a:solidFill>
            <a:ln w="8289"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D94BD6BF-B55B-C479-EA9C-EEE11BB14DCD}"/>
                </a:ext>
              </a:extLst>
            </p:cNvPr>
            <p:cNvSpPr/>
            <p:nvPr/>
          </p:nvSpPr>
          <p:spPr>
            <a:xfrm>
              <a:off x="6583061" y="1668396"/>
              <a:ext cx="874580" cy="2699935"/>
            </a:xfrm>
            <a:custGeom>
              <a:avLst/>
              <a:gdLst>
                <a:gd name="connsiteX0" fmla="*/ 1316889 w 2189252"/>
                <a:gd name="connsiteY0" fmla="*/ 6755723 h 6758488"/>
                <a:gd name="connsiteX1" fmla="*/ 943721 w 2189252"/>
                <a:gd name="connsiteY1" fmla="*/ 6755723 h 6758488"/>
                <a:gd name="connsiteX2" fmla="*/ 814356 w 2189252"/>
                <a:gd name="connsiteY2" fmla="*/ 6598992 h 6758488"/>
                <a:gd name="connsiteX3" fmla="*/ 757137 w 2189252"/>
                <a:gd name="connsiteY3" fmla="*/ 5953826 h 6758488"/>
                <a:gd name="connsiteX4" fmla="*/ 621968 w 2189252"/>
                <a:gd name="connsiteY4" fmla="*/ 5633731 h 6758488"/>
                <a:gd name="connsiteX5" fmla="*/ 596260 w 2189252"/>
                <a:gd name="connsiteY5" fmla="*/ 5183441 h 6758488"/>
                <a:gd name="connsiteX6" fmla="*/ 662601 w 2189252"/>
                <a:gd name="connsiteY6" fmla="*/ 4948760 h 6758488"/>
                <a:gd name="connsiteX7" fmla="*/ 635236 w 2189252"/>
                <a:gd name="connsiteY7" fmla="*/ 4763005 h 6758488"/>
                <a:gd name="connsiteX8" fmla="*/ 618650 w 2189252"/>
                <a:gd name="connsiteY8" fmla="*/ 4725688 h 6758488"/>
                <a:gd name="connsiteX9" fmla="*/ 500066 w 2189252"/>
                <a:gd name="connsiteY9" fmla="*/ 4442080 h 6758488"/>
                <a:gd name="connsiteX10" fmla="*/ 287774 w 2189252"/>
                <a:gd name="connsiteY10" fmla="*/ 4087156 h 6758488"/>
                <a:gd name="connsiteX11" fmla="*/ 213141 w 2189252"/>
                <a:gd name="connsiteY11" fmla="*/ 3995937 h 6758488"/>
                <a:gd name="connsiteX12" fmla="*/ 38167 w 2189252"/>
                <a:gd name="connsiteY12" fmla="*/ 3688281 h 6758488"/>
                <a:gd name="connsiteX13" fmla="*/ 8313 w 2189252"/>
                <a:gd name="connsiteY13" fmla="*/ 3149260 h 6758488"/>
                <a:gd name="connsiteX14" fmla="*/ 8313 w 2189252"/>
                <a:gd name="connsiteY14" fmla="*/ 3029846 h 6758488"/>
                <a:gd name="connsiteX15" fmla="*/ 87093 w 2189252"/>
                <a:gd name="connsiteY15" fmla="*/ 2727166 h 6758488"/>
                <a:gd name="connsiteX16" fmla="*/ 94556 w 2189252"/>
                <a:gd name="connsiteY16" fmla="*/ 2646727 h 6758488"/>
                <a:gd name="connsiteX17" fmla="*/ 57240 w 2189252"/>
                <a:gd name="connsiteY17" fmla="*/ 2278535 h 6758488"/>
                <a:gd name="connsiteX18" fmla="*/ 69679 w 2189252"/>
                <a:gd name="connsiteY18" fmla="*/ 2217998 h 6758488"/>
                <a:gd name="connsiteX19" fmla="*/ 83776 w 2189252"/>
                <a:gd name="connsiteY19" fmla="*/ 1731221 h 6758488"/>
                <a:gd name="connsiteX20" fmla="*/ 200702 w 2189252"/>
                <a:gd name="connsiteY20" fmla="*/ 1236152 h 6758488"/>
                <a:gd name="connsiteX21" fmla="*/ 311823 w 2189252"/>
                <a:gd name="connsiteY21" fmla="*/ 1056202 h 6758488"/>
                <a:gd name="connsiteX22" fmla="*/ 346652 w 2189252"/>
                <a:gd name="connsiteY22" fmla="*/ 891179 h 6758488"/>
                <a:gd name="connsiteX23" fmla="*/ 273677 w 2189252"/>
                <a:gd name="connsiteY23" fmla="*/ 674741 h 6758488"/>
                <a:gd name="connsiteX24" fmla="*/ 256263 w 2189252"/>
                <a:gd name="connsiteY24" fmla="*/ 507230 h 6758488"/>
                <a:gd name="connsiteX25" fmla="*/ 308506 w 2189252"/>
                <a:gd name="connsiteY25" fmla="*/ 307378 h 6758488"/>
                <a:gd name="connsiteX26" fmla="*/ 345823 w 2189252"/>
                <a:gd name="connsiteY26" fmla="*/ 225281 h 6758488"/>
                <a:gd name="connsiteX27" fmla="*/ 734747 w 2189252"/>
                <a:gd name="connsiteY27" fmla="*/ 551 h 6758488"/>
                <a:gd name="connsiteX28" fmla="*/ 1023330 w 2189252"/>
                <a:gd name="connsiteY28" fmla="*/ 76014 h 6758488"/>
                <a:gd name="connsiteX29" fmla="*/ 1078062 w 2189252"/>
                <a:gd name="connsiteY29" fmla="*/ 145672 h 6758488"/>
                <a:gd name="connsiteX30" fmla="*/ 1250548 w 2189252"/>
                <a:gd name="connsiteY30" fmla="*/ 414353 h 6758488"/>
                <a:gd name="connsiteX31" fmla="*/ 1275426 w 2189252"/>
                <a:gd name="connsiteY31" fmla="*/ 435913 h 6758488"/>
                <a:gd name="connsiteX32" fmla="*/ 1291182 w 2189252"/>
                <a:gd name="connsiteY32" fmla="*/ 525474 h 6758488"/>
                <a:gd name="connsiteX33" fmla="*/ 1295328 w 2189252"/>
                <a:gd name="connsiteY33" fmla="*/ 654839 h 6758488"/>
                <a:gd name="connsiteX34" fmla="*/ 1307767 w 2189252"/>
                <a:gd name="connsiteY34" fmla="*/ 736936 h 6758488"/>
                <a:gd name="connsiteX35" fmla="*/ 1303621 w 2189252"/>
                <a:gd name="connsiteY35" fmla="*/ 748545 h 6758488"/>
                <a:gd name="connsiteX36" fmla="*/ 1243914 w 2189252"/>
                <a:gd name="connsiteY36" fmla="*/ 963324 h 6758488"/>
                <a:gd name="connsiteX37" fmla="*/ 1260500 w 2189252"/>
                <a:gd name="connsiteY37" fmla="*/ 998983 h 6758488"/>
                <a:gd name="connsiteX38" fmla="*/ 1535814 w 2189252"/>
                <a:gd name="connsiteY38" fmla="*/ 1224542 h 6758488"/>
                <a:gd name="connsiteX39" fmla="*/ 1658546 w 2189252"/>
                <a:gd name="connsiteY39" fmla="*/ 1329029 h 6758488"/>
                <a:gd name="connsiteX40" fmla="*/ 1736496 w 2189252"/>
                <a:gd name="connsiteY40" fmla="*/ 1649124 h 6758488"/>
                <a:gd name="connsiteX41" fmla="*/ 1730691 w 2189252"/>
                <a:gd name="connsiteY41" fmla="*/ 1664880 h 6758488"/>
                <a:gd name="connsiteX42" fmla="*/ 1746447 w 2189252"/>
                <a:gd name="connsiteY42" fmla="*/ 1780148 h 6758488"/>
                <a:gd name="connsiteX43" fmla="*/ 2115469 w 2189252"/>
                <a:gd name="connsiteY43" fmla="*/ 2628483 h 6758488"/>
                <a:gd name="connsiteX44" fmla="*/ 2144493 w 2189252"/>
                <a:gd name="connsiteY44" fmla="*/ 3590428 h 6758488"/>
                <a:gd name="connsiteX45" fmla="*/ 1970348 w 2189252"/>
                <a:gd name="connsiteY45" fmla="*/ 3914669 h 6758488"/>
                <a:gd name="connsiteX46" fmla="*/ 1944641 w 2189252"/>
                <a:gd name="connsiteY46" fmla="*/ 3961108 h 6758488"/>
                <a:gd name="connsiteX47" fmla="*/ 1676789 w 2189252"/>
                <a:gd name="connsiteY47" fmla="*/ 4608762 h 6758488"/>
                <a:gd name="connsiteX48" fmla="*/ 1590546 w 2189252"/>
                <a:gd name="connsiteY48" fmla="*/ 4946272 h 6758488"/>
                <a:gd name="connsiteX49" fmla="*/ 1486888 w 2189252"/>
                <a:gd name="connsiteY49" fmla="*/ 5268855 h 6758488"/>
                <a:gd name="connsiteX50" fmla="*/ 1421376 w 2189252"/>
                <a:gd name="connsiteY50" fmla="*/ 5423098 h 6758488"/>
                <a:gd name="connsiteX51" fmla="*/ 1348401 w 2189252"/>
                <a:gd name="connsiteY51" fmla="*/ 5729096 h 6758488"/>
                <a:gd name="connsiteX52" fmla="*/ 1298646 w 2189252"/>
                <a:gd name="connsiteY52" fmla="*/ 6210068 h 6758488"/>
                <a:gd name="connsiteX53" fmla="*/ 1327670 w 2189252"/>
                <a:gd name="connsiteY53" fmla="*/ 6284702 h 6758488"/>
                <a:gd name="connsiteX54" fmla="*/ 1607131 w 2189252"/>
                <a:gd name="connsiteY54" fmla="*/ 6537627 h 6758488"/>
                <a:gd name="connsiteX55" fmla="*/ 1747276 w 2189252"/>
                <a:gd name="connsiteY55" fmla="*/ 6591529 h 6758488"/>
                <a:gd name="connsiteX56" fmla="*/ 1846788 w 2189252"/>
                <a:gd name="connsiteY56" fmla="*/ 6616407 h 6758488"/>
                <a:gd name="connsiteX57" fmla="*/ 1850934 w 2189252"/>
                <a:gd name="connsiteY57" fmla="*/ 6713430 h 6758488"/>
                <a:gd name="connsiteX58" fmla="*/ 1694204 w 2189252"/>
                <a:gd name="connsiteY58" fmla="*/ 6761527 h 6758488"/>
                <a:gd name="connsiteX59" fmla="*/ 1316889 w 2189252"/>
                <a:gd name="connsiteY59" fmla="*/ 6755723 h 675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2189252" h="6758488">
                  <a:moveTo>
                    <a:pt x="1316889" y="6755723"/>
                  </a:moveTo>
                  <a:cubicBezTo>
                    <a:pt x="1192500" y="6755723"/>
                    <a:pt x="1068111" y="6755723"/>
                    <a:pt x="943721" y="6755723"/>
                  </a:cubicBezTo>
                  <a:cubicBezTo>
                    <a:pt x="813527" y="6755723"/>
                    <a:pt x="783674" y="6725040"/>
                    <a:pt x="814356" y="6598992"/>
                  </a:cubicBezTo>
                  <a:cubicBezTo>
                    <a:pt x="869088" y="6375920"/>
                    <a:pt x="831771" y="6164459"/>
                    <a:pt x="757137" y="5953826"/>
                  </a:cubicBezTo>
                  <a:cubicBezTo>
                    <a:pt x="718162" y="5844363"/>
                    <a:pt x="679186" y="5735730"/>
                    <a:pt x="621968" y="5633731"/>
                  </a:cubicBezTo>
                  <a:cubicBezTo>
                    <a:pt x="540700" y="5487780"/>
                    <a:pt x="553968" y="5336025"/>
                    <a:pt x="596260" y="5183441"/>
                  </a:cubicBezTo>
                  <a:cubicBezTo>
                    <a:pt x="618650" y="5104661"/>
                    <a:pt x="637723" y="5025881"/>
                    <a:pt x="662601" y="4948760"/>
                  </a:cubicBezTo>
                  <a:cubicBezTo>
                    <a:pt x="684991" y="4880760"/>
                    <a:pt x="665918" y="4821883"/>
                    <a:pt x="635236" y="4763005"/>
                  </a:cubicBezTo>
                  <a:cubicBezTo>
                    <a:pt x="628602" y="4750566"/>
                    <a:pt x="619479" y="4739785"/>
                    <a:pt x="618650" y="4725688"/>
                  </a:cubicBezTo>
                  <a:cubicBezTo>
                    <a:pt x="607870" y="4619542"/>
                    <a:pt x="563090" y="4525836"/>
                    <a:pt x="500066" y="4442080"/>
                  </a:cubicBezTo>
                  <a:cubicBezTo>
                    <a:pt x="417140" y="4330959"/>
                    <a:pt x="345823" y="4213204"/>
                    <a:pt x="287774" y="4087156"/>
                  </a:cubicBezTo>
                  <a:cubicBezTo>
                    <a:pt x="270360" y="4049839"/>
                    <a:pt x="245482" y="4021644"/>
                    <a:pt x="213141" y="3995937"/>
                  </a:cubicBezTo>
                  <a:cubicBezTo>
                    <a:pt x="113630" y="3917986"/>
                    <a:pt x="66362" y="3806036"/>
                    <a:pt x="38167" y="3688281"/>
                  </a:cubicBezTo>
                  <a:cubicBezTo>
                    <a:pt x="-4126" y="3510819"/>
                    <a:pt x="-6613" y="3330039"/>
                    <a:pt x="8313" y="3149260"/>
                  </a:cubicBezTo>
                  <a:cubicBezTo>
                    <a:pt x="11630" y="3109456"/>
                    <a:pt x="11630" y="3069651"/>
                    <a:pt x="8313" y="3029846"/>
                  </a:cubicBezTo>
                  <a:cubicBezTo>
                    <a:pt x="-1638" y="2919555"/>
                    <a:pt x="6655" y="2814238"/>
                    <a:pt x="87093" y="2727166"/>
                  </a:cubicBezTo>
                  <a:cubicBezTo>
                    <a:pt x="109483" y="2703117"/>
                    <a:pt x="111971" y="2671605"/>
                    <a:pt x="94556" y="2646727"/>
                  </a:cubicBezTo>
                  <a:cubicBezTo>
                    <a:pt x="13289" y="2530631"/>
                    <a:pt x="47289" y="2402924"/>
                    <a:pt x="57240" y="2278535"/>
                  </a:cubicBezTo>
                  <a:cubicBezTo>
                    <a:pt x="58898" y="2257803"/>
                    <a:pt x="63874" y="2237901"/>
                    <a:pt x="69679" y="2217998"/>
                  </a:cubicBezTo>
                  <a:cubicBezTo>
                    <a:pt x="98703" y="2117658"/>
                    <a:pt x="101191" y="1836538"/>
                    <a:pt x="83776" y="1731221"/>
                  </a:cubicBezTo>
                  <a:cubicBezTo>
                    <a:pt x="55581" y="1554589"/>
                    <a:pt x="116117" y="1390395"/>
                    <a:pt x="200702" y="1236152"/>
                  </a:cubicBezTo>
                  <a:cubicBezTo>
                    <a:pt x="234702" y="1174786"/>
                    <a:pt x="272019" y="1115079"/>
                    <a:pt x="311823" y="1056202"/>
                  </a:cubicBezTo>
                  <a:cubicBezTo>
                    <a:pt x="345823" y="1004787"/>
                    <a:pt x="354945" y="951715"/>
                    <a:pt x="346652" y="891179"/>
                  </a:cubicBezTo>
                  <a:cubicBezTo>
                    <a:pt x="335872" y="814057"/>
                    <a:pt x="320116" y="741082"/>
                    <a:pt x="273677" y="674741"/>
                  </a:cubicBezTo>
                  <a:cubicBezTo>
                    <a:pt x="238019" y="624985"/>
                    <a:pt x="238848" y="565278"/>
                    <a:pt x="256263" y="507230"/>
                  </a:cubicBezTo>
                  <a:cubicBezTo>
                    <a:pt x="275336" y="440889"/>
                    <a:pt x="299384" y="376207"/>
                    <a:pt x="308506" y="307378"/>
                  </a:cubicBezTo>
                  <a:cubicBezTo>
                    <a:pt x="312652" y="276695"/>
                    <a:pt x="327579" y="249329"/>
                    <a:pt x="345823" y="225281"/>
                  </a:cubicBezTo>
                  <a:cubicBezTo>
                    <a:pt x="444505" y="96745"/>
                    <a:pt x="568895" y="8843"/>
                    <a:pt x="734747" y="551"/>
                  </a:cubicBezTo>
                  <a:cubicBezTo>
                    <a:pt x="836746" y="-4425"/>
                    <a:pt x="934599" y="24599"/>
                    <a:pt x="1023330" y="76014"/>
                  </a:cubicBezTo>
                  <a:cubicBezTo>
                    <a:pt x="1050696" y="91770"/>
                    <a:pt x="1063135" y="119135"/>
                    <a:pt x="1078062" y="145672"/>
                  </a:cubicBezTo>
                  <a:cubicBezTo>
                    <a:pt x="1129476" y="238549"/>
                    <a:pt x="1164305" y="343036"/>
                    <a:pt x="1250548" y="414353"/>
                  </a:cubicBezTo>
                  <a:cubicBezTo>
                    <a:pt x="1258841" y="420987"/>
                    <a:pt x="1267134" y="429279"/>
                    <a:pt x="1275426" y="435913"/>
                  </a:cubicBezTo>
                  <a:cubicBezTo>
                    <a:pt x="1321036" y="472401"/>
                    <a:pt x="1318548" y="471572"/>
                    <a:pt x="1291182" y="525474"/>
                  </a:cubicBezTo>
                  <a:cubicBezTo>
                    <a:pt x="1269621" y="567766"/>
                    <a:pt x="1265475" y="613376"/>
                    <a:pt x="1295328" y="654839"/>
                  </a:cubicBezTo>
                  <a:cubicBezTo>
                    <a:pt x="1314402" y="680546"/>
                    <a:pt x="1319377" y="707082"/>
                    <a:pt x="1307767" y="736936"/>
                  </a:cubicBezTo>
                  <a:cubicBezTo>
                    <a:pt x="1306109" y="741082"/>
                    <a:pt x="1302792" y="745228"/>
                    <a:pt x="1303621" y="748545"/>
                  </a:cubicBezTo>
                  <a:cubicBezTo>
                    <a:pt x="1320206" y="830642"/>
                    <a:pt x="1272109" y="894496"/>
                    <a:pt x="1243914" y="963324"/>
                  </a:cubicBezTo>
                  <a:cubicBezTo>
                    <a:pt x="1234792" y="984885"/>
                    <a:pt x="1251378" y="990690"/>
                    <a:pt x="1260500" y="998983"/>
                  </a:cubicBezTo>
                  <a:cubicBezTo>
                    <a:pt x="1346743" y="1081080"/>
                    <a:pt x="1439620" y="1155713"/>
                    <a:pt x="1535814" y="1224542"/>
                  </a:cubicBezTo>
                  <a:cubicBezTo>
                    <a:pt x="1579766" y="1256054"/>
                    <a:pt x="1622058" y="1289225"/>
                    <a:pt x="1658546" y="1329029"/>
                  </a:cubicBezTo>
                  <a:cubicBezTo>
                    <a:pt x="1743130" y="1421077"/>
                    <a:pt x="1763862" y="1529711"/>
                    <a:pt x="1736496" y="1649124"/>
                  </a:cubicBezTo>
                  <a:cubicBezTo>
                    <a:pt x="1735667" y="1654100"/>
                    <a:pt x="1734008" y="1660734"/>
                    <a:pt x="1730691" y="1664880"/>
                  </a:cubicBezTo>
                  <a:cubicBezTo>
                    <a:pt x="1690058" y="1709661"/>
                    <a:pt x="1715764" y="1742002"/>
                    <a:pt x="1746447" y="1780148"/>
                  </a:cubicBezTo>
                  <a:cubicBezTo>
                    <a:pt x="1909812" y="1980000"/>
                    <a:pt x="2045811" y="2377217"/>
                    <a:pt x="2115469" y="2628483"/>
                  </a:cubicBezTo>
                  <a:cubicBezTo>
                    <a:pt x="2204200" y="2946091"/>
                    <a:pt x="2224932" y="3267015"/>
                    <a:pt x="2144493" y="3590428"/>
                  </a:cubicBezTo>
                  <a:cubicBezTo>
                    <a:pt x="2113810" y="3712329"/>
                    <a:pt x="2064055" y="3825938"/>
                    <a:pt x="1970348" y="3914669"/>
                  </a:cubicBezTo>
                  <a:cubicBezTo>
                    <a:pt x="1957080" y="3927108"/>
                    <a:pt x="1948788" y="3942864"/>
                    <a:pt x="1944641" y="3961108"/>
                  </a:cubicBezTo>
                  <a:cubicBezTo>
                    <a:pt x="1885763" y="4189984"/>
                    <a:pt x="1801178" y="4408080"/>
                    <a:pt x="1676789" y="4608762"/>
                  </a:cubicBezTo>
                  <a:cubicBezTo>
                    <a:pt x="1611278" y="4714078"/>
                    <a:pt x="1580595" y="4823541"/>
                    <a:pt x="1590546" y="4946272"/>
                  </a:cubicBezTo>
                  <a:cubicBezTo>
                    <a:pt x="1600497" y="5067344"/>
                    <a:pt x="1569814" y="5178465"/>
                    <a:pt x="1486888" y="5268855"/>
                  </a:cubicBezTo>
                  <a:cubicBezTo>
                    <a:pt x="1445425" y="5314465"/>
                    <a:pt x="1427181" y="5361732"/>
                    <a:pt x="1421376" y="5423098"/>
                  </a:cubicBezTo>
                  <a:cubicBezTo>
                    <a:pt x="1411425" y="5527585"/>
                    <a:pt x="1368304" y="5626267"/>
                    <a:pt x="1348401" y="5729096"/>
                  </a:cubicBezTo>
                  <a:cubicBezTo>
                    <a:pt x="1317719" y="5887485"/>
                    <a:pt x="1294499" y="6047532"/>
                    <a:pt x="1298646" y="6210068"/>
                  </a:cubicBezTo>
                  <a:cubicBezTo>
                    <a:pt x="1299475" y="6239092"/>
                    <a:pt x="1304451" y="6263970"/>
                    <a:pt x="1327670" y="6284702"/>
                  </a:cubicBezTo>
                  <a:cubicBezTo>
                    <a:pt x="1422206" y="6367628"/>
                    <a:pt x="1511766" y="6455529"/>
                    <a:pt x="1607131" y="6537627"/>
                  </a:cubicBezTo>
                  <a:cubicBezTo>
                    <a:pt x="1649423" y="6573285"/>
                    <a:pt x="1696692" y="6583236"/>
                    <a:pt x="1747276" y="6591529"/>
                  </a:cubicBezTo>
                  <a:cubicBezTo>
                    <a:pt x="1781276" y="6597333"/>
                    <a:pt x="1816106" y="6599821"/>
                    <a:pt x="1846788" y="6616407"/>
                  </a:cubicBezTo>
                  <a:cubicBezTo>
                    <a:pt x="1893227" y="6641284"/>
                    <a:pt x="1895715" y="6685235"/>
                    <a:pt x="1850934" y="6713430"/>
                  </a:cubicBezTo>
                  <a:cubicBezTo>
                    <a:pt x="1803667" y="6742454"/>
                    <a:pt x="1751423" y="6761527"/>
                    <a:pt x="1694204" y="6761527"/>
                  </a:cubicBezTo>
                  <a:cubicBezTo>
                    <a:pt x="1571473" y="6755723"/>
                    <a:pt x="1444596" y="6755723"/>
                    <a:pt x="1316889" y="6755723"/>
                  </a:cubicBezTo>
                  <a:close/>
                </a:path>
              </a:pathLst>
            </a:custGeom>
            <a:solidFill>
              <a:srgbClr val="FFFF00"/>
            </a:solidFill>
            <a:ln w="8289"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id="{9640E1A9-06DC-BE92-44F4-4438C7A87539}"/>
                </a:ext>
              </a:extLst>
            </p:cNvPr>
            <p:cNvSpPr/>
            <p:nvPr/>
          </p:nvSpPr>
          <p:spPr>
            <a:xfrm>
              <a:off x="8548027" y="1671709"/>
              <a:ext cx="814950" cy="2696622"/>
            </a:xfrm>
            <a:custGeom>
              <a:avLst/>
              <a:gdLst>
                <a:gd name="connsiteX0" fmla="*/ 1316415 w 2039985"/>
                <a:gd name="connsiteY0" fmla="*/ 6757036 h 6750195"/>
                <a:gd name="connsiteX1" fmla="*/ 939101 w 2039985"/>
                <a:gd name="connsiteY1" fmla="*/ 6757036 h 6750195"/>
                <a:gd name="connsiteX2" fmla="*/ 889346 w 2039985"/>
                <a:gd name="connsiteY2" fmla="*/ 6756207 h 6750195"/>
                <a:gd name="connsiteX3" fmla="*/ 810566 w 2039985"/>
                <a:gd name="connsiteY3" fmla="*/ 6664159 h 6750195"/>
                <a:gd name="connsiteX4" fmla="*/ 824663 w 2039985"/>
                <a:gd name="connsiteY4" fmla="*/ 6557184 h 6750195"/>
                <a:gd name="connsiteX5" fmla="*/ 780712 w 2039985"/>
                <a:gd name="connsiteY5" fmla="*/ 6019822 h 6750195"/>
                <a:gd name="connsiteX6" fmla="*/ 623982 w 2039985"/>
                <a:gd name="connsiteY6" fmla="*/ 5633386 h 6750195"/>
                <a:gd name="connsiteX7" fmla="*/ 582519 w 2039985"/>
                <a:gd name="connsiteY7" fmla="*/ 5263534 h 6750195"/>
                <a:gd name="connsiteX8" fmla="*/ 666274 w 2039985"/>
                <a:gd name="connsiteY8" fmla="*/ 4955878 h 6750195"/>
                <a:gd name="connsiteX9" fmla="*/ 639737 w 2039985"/>
                <a:gd name="connsiteY9" fmla="*/ 4765977 h 6750195"/>
                <a:gd name="connsiteX10" fmla="*/ 623152 w 2039985"/>
                <a:gd name="connsiteY10" fmla="*/ 4728660 h 6750195"/>
                <a:gd name="connsiteX11" fmla="*/ 553494 w 2039985"/>
                <a:gd name="connsiteY11" fmla="*/ 4431784 h 6750195"/>
                <a:gd name="connsiteX12" fmla="*/ 481349 w 2039985"/>
                <a:gd name="connsiteY12" fmla="*/ 4330614 h 6750195"/>
                <a:gd name="connsiteX13" fmla="*/ 468081 w 2039985"/>
                <a:gd name="connsiteY13" fmla="*/ 4288322 h 6750195"/>
                <a:gd name="connsiteX14" fmla="*/ 426617 w 2039985"/>
                <a:gd name="connsiteY14" fmla="*/ 4165591 h 6750195"/>
                <a:gd name="connsiteX15" fmla="*/ 283155 w 2039985"/>
                <a:gd name="connsiteY15" fmla="*/ 3869544 h 6750195"/>
                <a:gd name="connsiteX16" fmla="*/ 311350 w 2039985"/>
                <a:gd name="connsiteY16" fmla="*/ 3517937 h 6750195"/>
                <a:gd name="connsiteX17" fmla="*/ 341203 w 2039985"/>
                <a:gd name="connsiteY17" fmla="*/ 3401840 h 6750195"/>
                <a:gd name="connsiteX18" fmla="*/ 311350 w 2039985"/>
                <a:gd name="connsiteY18" fmla="*/ 3288231 h 6750195"/>
                <a:gd name="connsiteX19" fmla="*/ 197741 w 2039985"/>
                <a:gd name="connsiteY19" fmla="*/ 3156379 h 6750195"/>
                <a:gd name="connsiteX20" fmla="*/ 26083 w 2039985"/>
                <a:gd name="connsiteY20" fmla="*/ 2724333 h 6750195"/>
                <a:gd name="connsiteX21" fmla="*/ 1205 w 2039985"/>
                <a:gd name="connsiteY21" fmla="*/ 2381847 h 6750195"/>
                <a:gd name="connsiteX22" fmla="*/ 141351 w 2039985"/>
                <a:gd name="connsiteY22" fmla="*/ 1356050 h 6750195"/>
                <a:gd name="connsiteX23" fmla="*/ 321301 w 2039985"/>
                <a:gd name="connsiteY23" fmla="*/ 1050052 h 6750195"/>
                <a:gd name="connsiteX24" fmla="*/ 376862 w 2039985"/>
                <a:gd name="connsiteY24" fmla="*/ 970443 h 6750195"/>
                <a:gd name="connsiteX25" fmla="*/ 384325 w 2039985"/>
                <a:gd name="connsiteY25" fmla="*/ 903272 h 6750195"/>
                <a:gd name="connsiteX26" fmla="*/ 307203 w 2039985"/>
                <a:gd name="connsiteY26" fmla="*/ 671079 h 6750195"/>
                <a:gd name="connsiteX27" fmla="*/ 293935 w 2039985"/>
                <a:gd name="connsiteY27" fmla="*/ 499422 h 6750195"/>
                <a:gd name="connsiteX28" fmla="*/ 343691 w 2039985"/>
                <a:gd name="connsiteY28" fmla="*/ 307033 h 6750195"/>
                <a:gd name="connsiteX29" fmla="*/ 468081 w 2039985"/>
                <a:gd name="connsiteY29" fmla="*/ 130400 h 6750195"/>
                <a:gd name="connsiteX30" fmla="*/ 1030320 w 2039985"/>
                <a:gd name="connsiteY30" fmla="*/ 59083 h 6750195"/>
                <a:gd name="connsiteX31" fmla="*/ 1116563 w 2039985"/>
                <a:gd name="connsiteY31" fmla="*/ 158595 h 6750195"/>
                <a:gd name="connsiteX32" fmla="*/ 1145588 w 2039985"/>
                <a:gd name="connsiteY32" fmla="*/ 212497 h 6750195"/>
                <a:gd name="connsiteX33" fmla="*/ 1192026 w 2039985"/>
                <a:gd name="connsiteY33" fmla="*/ 290448 h 6750195"/>
                <a:gd name="connsiteX34" fmla="*/ 1337977 w 2039985"/>
                <a:gd name="connsiteY34" fmla="*/ 453812 h 6750195"/>
                <a:gd name="connsiteX35" fmla="*/ 1343781 w 2039985"/>
                <a:gd name="connsiteY35" fmla="*/ 502739 h 6750195"/>
                <a:gd name="connsiteX36" fmla="*/ 1334660 w 2039985"/>
                <a:gd name="connsiteY36" fmla="*/ 661128 h 6750195"/>
                <a:gd name="connsiteX37" fmla="*/ 1343781 w 2039985"/>
                <a:gd name="connsiteY37" fmla="*/ 728298 h 6750195"/>
                <a:gd name="connsiteX38" fmla="*/ 1337977 w 2039985"/>
                <a:gd name="connsiteY38" fmla="*/ 817029 h 6750195"/>
                <a:gd name="connsiteX39" fmla="*/ 1318075 w 2039985"/>
                <a:gd name="connsiteY39" fmla="*/ 881712 h 6750195"/>
                <a:gd name="connsiteX40" fmla="*/ 1308953 w 2039985"/>
                <a:gd name="connsiteY40" fmla="*/ 1046735 h 6750195"/>
                <a:gd name="connsiteX41" fmla="*/ 1662218 w 2039985"/>
                <a:gd name="connsiteY41" fmla="*/ 1608146 h 6750195"/>
                <a:gd name="connsiteX42" fmla="*/ 1988948 w 2039985"/>
                <a:gd name="connsiteY42" fmla="*/ 2687845 h 6750195"/>
                <a:gd name="connsiteX43" fmla="*/ 2037874 w 2039985"/>
                <a:gd name="connsiteY43" fmla="*/ 3317255 h 6750195"/>
                <a:gd name="connsiteX44" fmla="*/ 1959924 w 2039985"/>
                <a:gd name="connsiteY44" fmla="*/ 4008031 h 6750195"/>
                <a:gd name="connsiteX45" fmla="*/ 1925094 w 2039985"/>
                <a:gd name="connsiteY45" fmla="*/ 4085152 h 6750195"/>
                <a:gd name="connsiteX46" fmla="*/ 1823925 w 2039985"/>
                <a:gd name="connsiteY46" fmla="*/ 4253493 h 6750195"/>
                <a:gd name="connsiteX47" fmla="*/ 1687925 w 2039985"/>
                <a:gd name="connsiteY47" fmla="*/ 4598466 h 6750195"/>
                <a:gd name="connsiteX48" fmla="*/ 1595877 w 2039985"/>
                <a:gd name="connsiteY48" fmla="*/ 4943439 h 6750195"/>
                <a:gd name="connsiteX49" fmla="*/ 1458220 w 2039985"/>
                <a:gd name="connsiteY49" fmla="*/ 5305827 h 6750195"/>
                <a:gd name="connsiteX50" fmla="*/ 1433342 w 2039985"/>
                <a:gd name="connsiteY50" fmla="*/ 5365533 h 6750195"/>
                <a:gd name="connsiteX51" fmla="*/ 1367001 w 2039985"/>
                <a:gd name="connsiteY51" fmla="*/ 5668214 h 6750195"/>
                <a:gd name="connsiteX52" fmla="*/ 1303147 w 2039985"/>
                <a:gd name="connsiteY52" fmla="*/ 6205577 h 6750195"/>
                <a:gd name="connsiteX53" fmla="*/ 1341293 w 2039985"/>
                <a:gd name="connsiteY53" fmla="*/ 6254503 h 6750195"/>
                <a:gd name="connsiteX54" fmla="*/ 1363684 w 2039985"/>
                <a:gd name="connsiteY54" fmla="*/ 6280210 h 6750195"/>
                <a:gd name="connsiteX55" fmla="*/ 1417586 w 2039985"/>
                <a:gd name="connsiteY55" fmla="*/ 6362307 h 6750195"/>
                <a:gd name="connsiteX56" fmla="*/ 1593389 w 2039985"/>
                <a:gd name="connsiteY56" fmla="*/ 6519867 h 6750195"/>
                <a:gd name="connsiteX57" fmla="*/ 1773340 w 2039985"/>
                <a:gd name="connsiteY57" fmla="*/ 6592842 h 6750195"/>
                <a:gd name="connsiteX58" fmla="*/ 1860412 w 2039985"/>
                <a:gd name="connsiteY58" fmla="*/ 6618549 h 6750195"/>
                <a:gd name="connsiteX59" fmla="*/ 1864559 w 2039985"/>
                <a:gd name="connsiteY59" fmla="*/ 6705622 h 6750195"/>
                <a:gd name="connsiteX60" fmla="*/ 1717779 w 2039985"/>
                <a:gd name="connsiteY60" fmla="*/ 6755378 h 6750195"/>
                <a:gd name="connsiteX61" fmla="*/ 1316415 w 2039985"/>
                <a:gd name="connsiteY61" fmla="*/ 6757036 h 675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039985" h="6750195">
                  <a:moveTo>
                    <a:pt x="1316415" y="6757036"/>
                  </a:moveTo>
                  <a:cubicBezTo>
                    <a:pt x="1190368" y="6757036"/>
                    <a:pt x="1065150" y="6757036"/>
                    <a:pt x="939101" y="6757036"/>
                  </a:cubicBezTo>
                  <a:cubicBezTo>
                    <a:pt x="922516" y="6757036"/>
                    <a:pt x="905931" y="6757865"/>
                    <a:pt x="889346" y="6756207"/>
                  </a:cubicBezTo>
                  <a:cubicBezTo>
                    <a:pt x="827151" y="6750402"/>
                    <a:pt x="806420" y="6726353"/>
                    <a:pt x="810566" y="6664159"/>
                  </a:cubicBezTo>
                  <a:cubicBezTo>
                    <a:pt x="813054" y="6628500"/>
                    <a:pt x="815541" y="6592013"/>
                    <a:pt x="824663" y="6557184"/>
                  </a:cubicBezTo>
                  <a:cubicBezTo>
                    <a:pt x="871102" y="6373087"/>
                    <a:pt x="837931" y="6194796"/>
                    <a:pt x="780712" y="6019822"/>
                  </a:cubicBezTo>
                  <a:cubicBezTo>
                    <a:pt x="737591" y="5887140"/>
                    <a:pt x="691981" y="5756116"/>
                    <a:pt x="623982" y="5633386"/>
                  </a:cubicBezTo>
                  <a:cubicBezTo>
                    <a:pt x="560128" y="5518118"/>
                    <a:pt x="551007" y="5392900"/>
                    <a:pt x="582519" y="5263534"/>
                  </a:cubicBezTo>
                  <a:cubicBezTo>
                    <a:pt x="607397" y="5159876"/>
                    <a:pt x="631445" y="5056219"/>
                    <a:pt x="666274" y="4955878"/>
                  </a:cubicBezTo>
                  <a:cubicBezTo>
                    <a:pt x="690323" y="4886220"/>
                    <a:pt x="670420" y="4825684"/>
                    <a:pt x="639737" y="4765977"/>
                  </a:cubicBezTo>
                  <a:cubicBezTo>
                    <a:pt x="633103" y="4753538"/>
                    <a:pt x="623982" y="4742758"/>
                    <a:pt x="623152" y="4728660"/>
                  </a:cubicBezTo>
                  <a:cubicBezTo>
                    <a:pt x="611543" y="4615881"/>
                    <a:pt x="617348" y="4521344"/>
                    <a:pt x="553494" y="4431784"/>
                  </a:cubicBezTo>
                  <a:cubicBezTo>
                    <a:pt x="529446" y="4397785"/>
                    <a:pt x="505397" y="4364614"/>
                    <a:pt x="481349" y="4330614"/>
                  </a:cubicBezTo>
                  <a:cubicBezTo>
                    <a:pt x="472227" y="4318175"/>
                    <a:pt x="466422" y="4304078"/>
                    <a:pt x="468081" y="4288322"/>
                  </a:cubicBezTo>
                  <a:cubicBezTo>
                    <a:pt x="473056" y="4241054"/>
                    <a:pt x="453153" y="4202908"/>
                    <a:pt x="426617" y="4165591"/>
                  </a:cubicBezTo>
                  <a:cubicBezTo>
                    <a:pt x="362764" y="4074372"/>
                    <a:pt x="306374" y="3979836"/>
                    <a:pt x="283155" y="3869544"/>
                  </a:cubicBezTo>
                  <a:cubicBezTo>
                    <a:pt x="258277" y="3750130"/>
                    <a:pt x="283155" y="3633204"/>
                    <a:pt x="311350" y="3517937"/>
                  </a:cubicBezTo>
                  <a:cubicBezTo>
                    <a:pt x="321301" y="3478962"/>
                    <a:pt x="329594" y="3439986"/>
                    <a:pt x="341203" y="3401840"/>
                  </a:cubicBezTo>
                  <a:cubicBezTo>
                    <a:pt x="355301" y="3357060"/>
                    <a:pt x="341203" y="3321402"/>
                    <a:pt x="311350" y="3288231"/>
                  </a:cubicBezTo>
                  <a:cubicBezTo>
                    <a:pt x="273204" y="3245110"/>
                    <a:pt x="235058" y="3200329"/>
                    <a:pt x="197741" y="3156379"/>
                  </a:cubicBezTo>
                  <a:cubicBezTo>
                    <a:pt x="92424" y="3031989"/>
                    <a:pt x="42669" y="2884380"/>
                    <a:pt x="26083" y="2724333"/>
                  </a:cubicBezTo>
                  <a:cubicBezTo>
                    <a:pt x="13644" y="2610724"/>
                    <a:pt x="4523" y="2496286"/>
                    <a:pt x="1205" y="2381847"/>
                  </a:cubicBezTo>
                  <a:cubicBezTo>
                    <a:pt x="-6258" y="2083313"/>
                    <a:pt x="18620" y="1623901"/>
                    <a:pt x="141351" y="1356050"/>
                  </a:cubicBezTo>
                  <a:cubicBezTo>
                    <a:pt x="191107" y="1247416"/>
                    <a:pt x="247496" y="1143759"/>
                    <a:pt x="321301" y="1050052"/>
                  </a:cubicBezTo>
                  <a:cubicBezTo>
                    <a:pt x="341203" y="1025174"/>
                    <a:pt x="346179" y="991174"/>
                    <a:pt x="376862" y="970443"/>
                  </a:cubicBezTo>
                  <a:cubicBezTo>
                    <a:pt x="390959" y="960492"/>
                    <a:pt x="388471" y="927321"/>
                    <a:pt x="384325" y="903272"/>
                  </a:cubicBezTo>
                  <a:cubicBezTo>
                    <a:pt x="371886" y="821176"/>
                    <a:pt x="358618" y="741566"/>
                    <a:pt x="307203" y="671079"/>
                  </a:cubicBezTo>
                  <a:cubicBezTo>
                    <a:pt x="269887" y="619665"/>
                    <a:pt x="275692" y="558299"/>
                    <a:pt x="293935" y="499422"/>
                  </a:cubicBezTo>
                  <a:cubicBezTo>
                    <a:pt x="313837" y="436398"/>
                    <a:pt x="330423" y="372545"/>
                    <a:pt x="343691" y="307033"/>
                  </a:cubicBezTo>
                  <a:cubicBezTo>
                    <a:pt x="358618" y="231570"/>
                    <a:pt x="412520" y="179326"/>
                    <a:pt x="468081" y="130400"/>
                  </a:cubicBezTo>
                  <a:cubicBezTo>
                    <a:pt x="633103" y="-13892"/>
                    <a:pt x="833785" y="-39599"/>
                    <a:pt x="1030320" y="59083"/>
                  </a:cubicBezTo>
                  <a:cubicBezTo>
                    <a:pt x="1073442" y="80644"/>
                    <a:pt x="1104954" y="109668"/>
                    <a:pt x="1116563" y="158595"/>
                  </a:cubicBezTo>
                  <a:cubicBezTo>
                    <a:pt x="1121539" y="177668"/>
                    <a:pt x="1135637" y="195082"/>
                    <a:pt x="1145588" y="212497"/>
                  </a:cubicBezTo>
                  <a:cubicBezTo>
                    <a:pt x="1161344" y="238204"/>
                    <a:pt x="1182904" y="262253"/>
                    <a:pt x="1192026" y="290448"/>
                  </a:cubicBezTo>
                  <a:cubicBezTo>
                    <a:pt x="1217734" y="366740"/>
                    <a:pt x="1276611" y="411520"/>
                    <a:pt x="1337977" y="453812"/>
                  </a:cubicBezTo>
                  <a:cubicBezTo>
                    <a:pt x="1362855" y="470398"/>
                    <a:pt x="1361196" y="482836"/>
                    <a:pt x="1343781" y="502739"/>
                  </a:cubicBezTo>
                  <a:cubicBezTo>
                    <a:pt x="1303147" y="550007"/>
                    <a:pt x="1300660" y="608055"/>
                    <a:pt x="1334660" y="661128"/>
                  </a:cubicBezTo>
                  <a:cubicBezTo>
                    <a:pt x="1348757" y="682689"/>
                    <a:pt x="1352074" y="706737"/>
                    <a:pt x="1343781" y="728298"/>
                  </a:cubicBezTo>
                  <a:cubicBezTo>
                    <a:pt x="1333001" y="758152"/>
                    <a:pt x="1331343" y="787176"/>
                    <a:pt x="1337977" y="817029"/>
                  </a:cubicBezTo>
                  <a:cubicBezTo>
                    <a:pt x="1342952" y="841907"/>
                    <a:pt x="1333001" y="862639"/>
                    <a:pt x="1318075" y="881712"/>
                  </a:cubicBezTo>
                  <a:cubicBezTo>
                    <a:pt x="1272465" y="940589"/>
                    <a:pt x="1270806" y="987028"/>
                    <a:pt x="1308953" y="1046735"/>
                  </a:cubicBezTo>
                  <a:cubicBezTo>
                    <a:pt x="1428366" y="1232490"/>
                    <a:pt x="1554414" y="1414098"/>
                    <a:pt x="1662218" y="1608146"/>
                  </a:cubicBezTo>
                  <a:cubicBezTo>
                    <a:pt x="1819778" y="1892583"/>
                    <a:pt x="1906851" y="2375213"/>
                    <a:pt x="1988948" y="2687845"/>
                  </a:cubicBezTo>
                  <a:cubicBezTo>
                    <a:pt x="2042850" y="2891844"/>
                    <a:pt x="2049484" y="3104964"/>
                    <a:pt x="2037874" y="3317255"/>
                  </a:cubicBezTo>
                  <a:cubicBezTo>
                    <a:pt x="2026265" y="3549449"/>
                    <a:pt x="1988118" y="3778325"/>
                    <a:pt x="1959924" y="4008031"/>
                  </a:cubicBezTo>
                  <a:cubicBezTo>
                    <a:pt x="1956607" y="4037055"/>
                    <a:pt x="1944997" y="4061933"/>
                    <a:pt x="1925094" y="4085152"/>
                  </a:cubicBezTo>
                  <a:cubicBezTo>
                    <a:pt x="1881973" y="4135737"/>
                    <a:pt x="1845485" y="4188810"/>
                    <a:pt x="1823925" y="4253493"/>
                  </a:cubicBezTo>
                  <a:cubicBezTo>
                    <a:pt x="1783291" y="4375394"/>
                    <a:pt x="1754266" y="4489004"/>
                    <a:pt x="1687925" y="4598466"/>
                  </a:cubicBezTo>
                  <a:cubicBezTo>
                    <a:pt x="1622413" y="4705441"/>
                    <a:pt x="1585097" y="4815733"/>
                    <a:pt x="1595877" y="4943439"/>
                  </a:cubicBezTo>
                  <a:cubicBezTo>
                    <a:pt x="1608316" y="5085243"/>
                    <a:pt x="1561878" y="5207145"/>
                    <a:pt x="1458220" y="5305827"/>
                  </a:cubicBezTo>
                  <a:cubicBezTo>
                    <a:pt x="1440805" y="5322412"/>
                    <a:pt x="1435000" y="5343973"/>
                    <a:pt x="1433342" y="5365533"/>
                  </a:cubicBezTo>
                  <a:cubicBezTo>
                    <a:pt x="1427537" y="5470021"/>
                    <a:pt x="1391049" y="5567874"/>
                    <a:pt x="1367001" y="5668214"/>
                  </a:cubicBezTo>
                  <a:cubicBezTo>
                    <a:pt x="1325538" y="5844848"/>
                    <a:pt x="1301489" y="6023968"/>
                    <a:pt x="1303147" y="6205577"/>
                  </a:cubicBezTo>
                  <a:cubicBezTo>
                    <a:pt x="1303147" y="6232113"/>
                    <a:pt x="1303976" y="6256161"/>
                    <a:pt x="1341293" y="6254503"/>
                  </a:cubicBezTo>
                  <a:cubicBezTo>
                    <a:pt x="1356220" y="6253674"/>
                    <a:pt x="1361196" y="6267771"/>
                    <a:pt x="1363684" y="6280210"/>
                  </a:cubicBezTo>
                  <a:cubicBezTo>
                    <a:pt x="1371148" y="6314210"/>
                    <a:pt x="1391879" y="6339917"/>
                    <a:pt x="1417586" y="6362307"/>
                  </a:cubicBezTo>
                  <a:cubicBezTo>
                    <a:pt x="1476463" y="6414550"/>
                    <a:pt x="1537000" y="6465136"/>
                    <a:pt x="1593389" y="6519867"/>
                  </a:cubicBezTo>
                  <a:cubicBezTo>
                    <a:pt x="1644804" y="6569623"/>
                    <a:pt x="1706999" y="6583720"/>
                    <a:pt x="1773340" y="6592842"/>
                  </a:cubicBezTo>
                  <a:cubicBezTo>
                    <a:pt x="1803193" y="6596988"/>
                    <a:pt x="1833875" y="6602793"/>
                    <a:pt x="1860412" y="6618549"/>
                  </a:cubicBezTo>
                  <a:cubicBezTo>
                    <a:pt x="1897729" y="6641768"/>
                    <a:pt x="1900216" y="6681573"/>
                    <a:pt x="1864559" y="6705622"/>
                  </a:cubicBezTo>
                  <a:cubicBezTo>
                    <a:pt x="1820607" y="6735475"/>
                    <a:pt x="1771681" y="6754548"/>
                    <a:pt x="1717779" y="6755378"/>
                  </a:cubicBezTo>
                  <a:cubicBezTo>
                    <a:pt x="1585097" y="6757036"/>
                    <a:pt x="1450757" y="6757036"/>
                    <a:pt x="1316415" y="6757036"/>
                  </a:cubicBezTo>
                  <a:close/>
                </a:path>
              </a:pathLst>
            </a:custGeom>
            <a:solidFill>
              <a:srgbClr val="00B0F0"/>
            </a:solidFill>
            <a:ln w="8289" cap="flat">
              <a:noFill/>
              <a:prstDash val="solid"/>
              <a:miter/>
            </a:ln>
          </p:spPr>
          <p:txBody>
            <a:bodyPr rtlCol="0" anchor="ctr"/>
            <a:lstStyle/>
            <a:p>
              <a:endParaRPr lang="en-US" dirty="0"/>
            </a:p>
          </p:txBody>
        </p:sp>
        <p:sp>
          <p:nvSpPr>
            <p:cNvPr id="8" name="Chevron 2">
              <a:extLst>
                <a:ext uri="{FF2B5EF4-FFF2-40B4-BE49-F238E27FC236}">
                  <a16:creationId xmlns:a16="http://schemas.microsoft.com/office/drawing/2014/main" id="{9D302900-05C1-96A7-B52E-8336FA8CAB8F}"/>
                </a:ext>
              </a:extLst>
            </p:cNvPr>
            <p:cNvSpPr/>
            <p:nvPr/>
          </p:nvSpPr>
          <p:spPr>
            <a:xfrm>
              <a:off x="5677828" y="2500612"/>
              <a:ext cx="720080" cy="1027536"/>
            </a:xfrm>
            <a:prstGeom prst="chevron">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9" name="Chevron 16">
              <a:extLst>
                <a:ext uri="{FF2B5EF4-FFF2-40B4-BE49-F238E27FC236}">
                  <a16:creationId xmlns:a16="http://schemas.microsoft.com/office/drawing/2014/main" id="{2B50D0B5-7F5A-4BBF-61C2-3C3155DBAFEE}"/>
                </a:ext>
              </a:extLst>
            </p:cNvPr>
            <p:cNvSpPr/>
            <p:nvPr/>
          </p:nvSpPr>
          <p:spPr>
            <a:xfrm>
              <a:off x="7642794" y="2500612"/>
              <a:ext cx="720080" cy="1027536"/>
            </a:xfrm>
            <a:prstGeom prst="chevr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10" name="Chevron 17">
              <a:extLst>
                <a:ext uri="{FF2B5EF4-FFF2-40B4-BE49-F238E27FC236}">
                  <a16:creationId xmlns:a16="http://schemas.microsoft.com/office/drawing/2014/main" id="{954D2953-E34A-5F9E-06F8-1BCA2050185A}"/>
                </a:ext>
              </a:extLst>
            </p:cNvPr>
            <p:cNvSpPr/>
            <p:nvPr/>
          </p:nvSpPr>
          <p:spPr>
            <a:xfrm>
              <a:off x="9548130" y="2500612"/>
              <a:ext cx="720080" cy="1027536"/>
            </a:xfrm>
            <a:prstGeom prst="chevron">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11" name="Freeform: Shape 10">
              <a:extLst>
                <a:ext uri="{FF2B5EF4-FFF2-40B4-BE49-F238E27FC236}">
                  <a16:creationId xmlns:a16="http://schemas.microsoft.com/office/drawing/2014/main" id="{215A8260-3A0A-C00B-E71A-60257E2B6AB5}"/>
                </a:ext>
              </a:extLst>
            </p:cNvPr>
            <p:cNvSpPr/>
            <p:nvPr/>
          </p:nvSpPr>
          <p:spPr>
            <a:xfrm>
              <a:off x="10453360" y="1666070"/>
              <a:ext cx="665146" cy="2702261"/>
            </a:xfrm>
            <a:custGeom>
              <a:avLst/>
              <a:gdLst>
                <a:gd name="connsiteX0" fmla="*/ 174701 w 665146"/>
                <a:gd name="connsiteY0" fmla="*/ 1448 h 2702261"/>
                <a:gd name="connsiteX1" fmla="*/ 291725 w 665146"/>
                <a:gd name="connsiteY1" fmla="*/ 23602 h 2702261"/>
                <a:gd name="connsiteX2" fmla="*/ 326178 w 665146"/>
                <a:gd name="connsiteY2" fmla="*/ 63356 h 2702261"/>
                <a:gd name="connsiteX3" fmla="*/ 337773 w 665146"/>
                <a:gd name="connsiteY3" fmla="*/ 84889 h 2702261"/>
                <a:gd name="connsiteX4" fmla="*/ 356325 w 665146"/>
                <a:gd name="connsiteY4" fmla="*/ 116029 h 2702261"/>
                <a:gd name="connsiteX5" fmla="*/ 414630 w 665146"/>
                <a:gd name="connsiteY5" fmla="*/ 181291 h 2702261"/>
                <a:gd name="connsiteX6" fmla="*/ 416949 w 665146"/>
                <a:gd name="connsiteY6" fmla="*/ 200837 h 2702261"/>
                <a:gd name="connsiteX7" fmla="*/ 413305 w 665146"/>
                <a:gd name="connsiteY7" fmla="*/ 264112 h 2702261"/>
                <a:gd name="connsiteX8" fmla="*/ 416949 w 665146"/>
                <a:gd name="connsiteY8" fmla="*/ 290945 h 2702261"/>
                <a:gd name="connsiteX9" fmla="*/ 414630 w 665146"/>
                <a:gd name="connsiteY9" fmla="*/ 326392 h 2702261"/>
                <a:gd name="connsiteX10" fmla="*/ 406679 w 665146"/>
                <a:gd name="connsiteY10" fmla="*/ 352232 h 2702261"/>
                <a:gd name="connsiteX11" fmla="*/ 353343 w 665146"/>
                <a:gd name="connsiteY11" fmla="*/ 474475 h 2702261"/>
                <a:gd name="connsiteX12" fmla="*/ 461341 w 665146"/>
                <a:gd name="connsiteY12" fmla="*/ 652372 h 2702261"/>
                <a:gd name="connsiteX13" fmla="*/ 485856 w 665146"/>
                <a:gd name="connsiteY13" fmla="*/ 1057197 h 2702261"/>
                <a:gd name="connsiteX14" fmla="*/ 505401 w 665146"/>
                <a:gd name="connsiteY14" fmla="*/ 1308638 h 2702261"/>
                <a:gd name="connsiteX15" fmla="*/ 474261 w 665146"/>
                <a:gd name="connsiteY15" fmla="*/ 1584595 h 2702261"/>
                <a:gd name="connsiteX16" fmla="*/ 465648 w 665146"/>
                <a:gd name="connsiteY16" fmla="*/ 1630643 h 2702261"/>
                <a:gd name="connsiteX17" fmla="*/ 458028 w 665146"/>
                <a:gd name="connsiteY17" fmla="*/ 1697893 h 2702261"/>
                <a:gd name="connsiteX18" fmla="*/ 451733 w 665146"/>
                <a:gd name="connsiteY18" fmla="*/ 1837362 h 2702261"/>
                <a:gd name="connsiteX19" fmla="*/ 448090 w 665146"/>
                <a:gd name="connsiteY19" fmla="*/ 1975175 h 2702261"/>
                <a:gd name="connsiteX20" fmla="*/ 428213 w 665146"/>
                <a:gd name="connsiteY20" fmla="*/ 2119944 h 2702261"/>
                <a:gd name="connsiteX21" fmla="*/ 411649 w 665146"/>
                <a:gd name="connsiteY21" fmla="*/ 2146447 h 2702261"/>
                <a:gd name="connsiteX22" fmla="*/ 396741 w 665146"/>
                <a:gd name="connsiteY22" fmla="*/ 2265045 h 2702261"/>
                <a:gd name="connsiteX23" fmla="*/ 401048 w 665146"/>
                <a:gd name="connsiteY23" fmla="*/ 2479715 h 2702261"/>
                <a:gd name="connsiteX24" fmla="*/ 416287 w 665146"/>
                <a:gd name="connsiteY24" fmla="*/ 2499261 h 2702261"/>
                <a:gd name="connsiteX25" fmla="*/ 425231 w 665146"/>
                <a:gd name="connsiteY25" fmla="*/ 2509530 h 2702261"/>
                <a:gd name="connsiteX26" fmla="*/ 433265 w 665146"/>
                <a:gd name="connsiteY26" fmla="*/ 2527668 h 2702261"/>
                <a:gd name="connsiteX27" fmla="*/ 442935 w 665146"/>
                <a:gd name="connsiteY27" fmla="*/ 2538168 h 2702261"/>
                <a:gd name="connsiteX28" fmla="*/ 470639 w 665146"/>
                <a:gd name="connsiteY28" fmla="*/ 2538168 h 2702261"/>
                <a:gd name="connsiteX29" fmla="*/ 476460 w 665146"/>
                <a:gd name="connsiteY29" fmla="*/ 2544490 h 2702261"/>
                <a:gd name="connsiteX30" fmla="*/ 546691 w 665146"/>
                <a:gd name="connsiteY30" fmla="*/ 2607433 h 2702261"/>
                <a:gd name="connsiteX31" fmla="*/ 618579 w 665146"/>
                <a:gd name="connsiteY31" fmla="*/ 2636585 h 2702261"/>
                <a:gd name="connsiteX32" fmla="*/ 653364 w 665146"/>
                <a:gd name="connsiteY32" fmla="*/ 2646855 h 2702261"/>
                <a:gd name="connsiteX33" fmla="*/ 655020 w 665146"/>
                <a:gd name="connsiteY33" fmla="*/ 2681640 h 2702261"/>
                <a:gd name="connsiteX34" fmla="*/ 596383 w 665146"/>
                <a:gd name="connsiteY34" fmla="*/ 2701517 h 2702261"/>
                <a:gd name="connsiteX35" fmla="*/ 436043 w 665146"/>
                <a:gd name="connsiteY35" fmla="*/ 2702179 h 2702261"/>
                <a:gd name="connsiteX36" fmla="*/ 285311 w 665146"/>
                <a:gd name="connsiteY36" fmla="*/ 2702179 h 2702261"/>
                <a:gd name="connsiteX37" fmla="*/ 265434 w 665146"/>
                <a:gd name="connsiteY37" fmla="*/ 2701848 h 2702261"/>
                <a:gd name="connsiteX38" fmla="*/ 259846 w 665146"/>
                <a:gd name="connsiteY38" fmla="*/ 2699685 h 2702261"/>
                <a:gd name="connsiteX39" fmla="*/ 254953 w 665146"/>
                <a:gd name="connsiteY39" fmla="*/ 2699685 h 2702261"/>
                <a:gd name="connsiteX40" fmla="*/ 235076 w 665146"/>
                <a:gd name="connsiteY40" fmla="*/ 2699354 h 2702261"/>
                <a:gd name="connsiteX41" fmla="*/ 203604 w 665146"/>
                <a:gd name="connsiteY41" fmla="*/ 2662582 h 2702261"/>
                <a:gd name="connsiteX42" fmla="*/ 209236 w 665146"/>
                <a:gd name="connsiteY42" fmla="*/ 2619847 h 2702261"/>
                <a:gd name="connsiteX43" fmla="*/ 244683 w 665146"/>
                <a:gd name="connsiteY43" fmla="*/ 2477727 h 2702261"/>
                <a:gd name="connsiteX44" fmla="*/ 194991 w 665146"/>
                <a:gd name="connsiteY44" fmla="*/ 2245831 h 2702261"/>
                <a:gd name="connsiteX45" fmla="*/ 180746 w 665146"/>
                <a:gd name="connsiteY45" fmla="*/ 2066939 h 2702261"/>
                <a:gd name="connsiteX46" fmla="*/ 205592 w 665146"/>
                <a:gd name="connsiteY46" fmla="*/ 1980144 h 2702261"/>
                <a:gd name="connsiteX47" fmla="*/ 185053 w 665146"/>
                <a:gd name="connsiteY47" fmla="*/ 1904281 h 2702261"/>
                <a:gd name="connsiteX48" fmla="*/ 178427 w 665146"/>
                <a:gd name="connsiteY48" fmla="*/ 1889373 h 2702261"/>
                <a:gd name="connsiteX49" fmla="*/ 150599 w 665146"/>
                <a:gd name="connsiteY49" fmla="*/ 1770775 h 2702261"/>
                <a:gd name="connsiteX50" fmla="*/ 121778 w 665146"/>
                <a:gd name="connsiteY50" fmla="*/ 1730358 h 2702261"/>
                <a:gd name="connsiteX51" fmla="*/ 116478 w 665146"/>
                <a:gd name="connsiteY51" fmla="*/ 1713463 h 2702261"/>
                <a:gd name="connsiteX52" fmla="*/ 91632 w 665146"/>
                <a:gd name="connsiteY52" fmla="*/ 1674703 h 2702261"/>
                <a:gd name="connsiteX53" fmla="*/ 50884 w 665146"/>
                <a:gd name="connsiteY53" fmla="*/ 1546498 h 2702261"/>
                <a:gd name="connsiteX54" fmla="*/ 77386 w 665146"/>
                <a:gd name="connsiteY54" fmla="*/ 1405372 h 2702261"/>
                <a:gd name="connsiteX55" fmla="*/ 89312 w 665146"/>
                <a:gd name="connsiteY55" fmla="*/ 1358993 h 2702261"/>
                <a:gd name="connsiteX56" fmla="*/ 77386 w 665146"/>
                <a:gd name="connsiteY56" fmla="*/ 1313608 h 2702261"/>
                <a:gd name="connsiteX57" fmla="*/ 32001 w 665146"/>
                <a:gd name="connsiteY57" fmla="*/ 1260934 h 2702261"/>
                <a:gd name="connsiteX58" fmla="*/ 29682 w 665146"/>
                <a:gd name="connsiteY58" fmla="*/ 1088337 h 2702261"/>
                <a:gd name="connsiteX59" fmla="*/ 6492 w 665146"/>
                <a:gd name="connsiteY59" fmla="*/ 951519 h 2702261"/>
                <a:gd name="connsiteX60" fmla="*/ 32663 w 665146"/>
                <a:gd name="connsiteY60" fmla="*/ 541725 h 2702261"/>
                <a:gd name="connsiteX61" fmla="*/ 91301 w 665146"/>
                <a:gd name="connsiteY61" fmla="*/ 472487 h 2702261"/>
                <a:gd name="connsiteX62" fmla="*/ 123435 w 665146"/>
                <a:gd name="connsiteY62" fmla="*/ 440684 h 2702261"/>
                <a:gd name="connsiteX63" fmla="*/ 126416 w 665146"/>
                <a:gd name="connsiteY63" fmla="*/ 413850 h 2702261"/>
                <a:gd name="connsiteX64" fmla="*/ 26038 w 665146"/>
                <a:gd name="connsiteY64" fmla="*/ 268087 h 2702261"/>
                <a:gd name="connsiteX65" fmla="*/ 20737 w 665146"/>
                <a:gd name="connsiteY65" fmla="*/ 199512 h 2702261"/>
                <a:gd name="connsiteX66" fmla="*/ 30676 w 665146"/>
                <a:gd name="connsiteY66" fmla="*/ 122655 h 2702261"/>
                <a:gd name="connsiteX67" fmla="*/ 67117 w 665146"/>
                <a:gd name="connsiteY67" fmla="*/ 52092 h 2702261"/>
                <a:gd name="connsiteX68" fmla="*/ 174701 w 665146"/>
                <a:gd name="connsiteY68" fmla="*/ 1448 h 2702261"/>
                <a:gd name="connsiteX0" fmla="*/ 174701 w 665146"/>
                <a:gd name="connsiteY0" fmla="*/ 1448 h 2702261"/>
                <a:gd name="connsiteX1" fmla="*/ 291725 w 665146"/>
                <a:gd name="connsiteY1" fmla="*/ 23602 h 2702261"/>
                <a:gd name="connsiteX2" fmla="*/ 326178 w 665146"/>
                <a:gd name="connsiteY2" fmla="*/ 63356 h 2702261"/>
                <a:gd name="connsiteX3" fmla="*/ 337773 w 665146"/>
                <a:gd name="connsiteY3" fmla="*/ 84889 h 2702261"/>
                <a:gd name="connsiteX4" fmla="*/ 356325 w 665146"/>
                <a:gd name="connsiteY4" fmla="*/ 116029 h 2702261"/>
                <a:gd name="connsiteX5" fmla="*/ 414630 w 665146"/>
                <a:gd name="connsiteY5" fmla="*/ 181291 h 2702261"/>
                <a:gd name="connsiteX6" fmla="*/ 416949 w 665146"/>
                <a:gd name="connsiteY6" fmla="*/ 200837 h 2702261"/>
                <a:gd name="connsiteX7" fmla="*/ 413305 w 665146"/>
                <a:gd name="connsiteY7" fmla="*/ 264112 h 2702261"/>
                <a:gd name="connsiteX8" fmla="*/ 416949 w 665146"/>
                <a:gd name="connsiteY8" fmla="*/ 290945 h 2702261"/>
                <a:gd name="connsiteX9" fmla="*/ 414630 w 665146"/>
                <a:gd name="connsiteY9" fmla="*/ 326392 h 2702261"/>
                <a:gd name="connsiteX10" fmla="*/ 406679 w 665146"/>
                <a:gd name="connsiteY10" fmla="*/ 352232 h 2702261"/>
                <a:gd name="connsiteX11" fmla="*/ 353343 w 665146"/>
                <a:gd name="connsiteY11" fmla="*/ 474475 h 2702261"/>
                <a:gd name="connsiteX12" fmla="*/ 461341 w 665146"/>
                <a:gd name="connsiteY12" fmla="*/ 652372 h 2702261"/>
                <a:gd name="connsiteX13" fmla="*/ 485856 w 665146"/>
                <a:gd name="connsiteY13" fmla="*/ 1057197 h 2702261"/>
                <a:gd name="connsiteX14" fmla="*/ 505401 w 665146"/>
                <a:gd name="connsiteY14" fmla="*/ 1308638 h 2702261"/>
                <a:gd name="connsiteX15" fmla="*/ 474261 w 665146"/>
                <a:gd name="connsiteY15" fmla="*/ 1584595 h 2702261"/>
                <a:gd name="connsiteX16" fmla="*/ 465648 w 665146"/>
                <a:gd name="connsiteY16" fmla="*/ 1630643 h 2702261"/>
                <a:gd name="connsiteX17" fmla="*/ 458028 w 665146"/>
                <a:gd name="connsiteY17" fmla="*/ 1697893 h 2702261"/>
                <a:gd name="connsiteX18" fmla="*/ 451733 w 665146"/>
                <a:gd name="connsiteY18" fmla="*/ 1837362 h 2702261"/>
                <a:gd name="connsiteX19" fmla="*/ 448090 w 665146"/>
                <a:gd name="connsiteY19" fmla="*/ 1975175 h 2702261"/>
                <a:gd name="connsiteX20" fmla="*/ 428213 w 665146"/>
                <a:gd name="connsiteY20" fmla="*/ 2119944 h 2702261"/>
                <a:gd name="connsiteX21" fmla="*/ 411649 w 665146"/>
                <a:gd name="connsiteY21" fmla="*/ 2146447 h 2702261"/>
                <a:gd name="connsiteX22" fmla="*/ 396741 w 665146"/>
                <a:gd name="connsiteY22" fmla="*/ 2265045 h 2702261"/>
                <a:gd name="connsiteX23" fmla="*/ 401048 w 665146"/>
                <a:gd name="connsiteY23" fmla="*/ 2479715 h 2702261"/>
                <a:gd name="connsiteX24" fmla="*/ 416287 w 665146"/>
                <a:gd name="connsiteY24" fmla="*/ 2499261 h 2702261"/>
                <a:gd name="connsiteX25" fmla="*/ 425231 w 665146"/>
                <a:gd name="connsiteY25" fmla="*/ 2509530 h 2702261"/>
                <a:gd name="connsiteX26" fmla="*/ 433265 w 665146"/>
                <a:gd name="connsiteY26" fmla="*/ 2527668 h 2702261"/>
                <a:gd name="connsiteX27" fmla="*/ 442935 w 665146"/>
                <a:gd name="connsiteY27" fmla="*/ 2538168 h 2702261"/>
                <a:gd name="connsiteX28" fmla="*/ 470639 w 665146"/>
                <a:gd name="connsiteY28" fmla="*/ 2538168 h 2702261"/>
                <a:gd name="connsiteX29" fmla="*/ 546691 w 665146"/>
                <a:gd name="connsiteY29" fmla="*/ 2607433 h 2702261"/>
                <a:gd name="connsiteX30" fmla="*/ 618579 w 665146"/>
                <a:gd name="connsiteY30" fmla="*/ 2636585 h 2702261"/>
                <a:gd name="connsiteX31" fmla="*/ 653364 w 665146"/>
                <a:gd name="connsiteY31" fmla="*/ 2646855 h 2702261"/>
                <a:gd name="connsiteX32" fmla="*/ 655020 w 665146"/>
                <a:gd name="connsiteY32" fmla="*/ 2681640 h 2702261"/>
                <a:gd name="connsiteX33" fmla="*/ 596383 w 665146"/>
                <a:gd name="connsiteY33" fmla="*/ 2701517 h 2702261"/>
                <a:gd name="connsiteX34" fmla="*/ 436043 w 665146"/>
                <a:gd name="connsiteY34" fmla="*/ 2702179 h 2702261"/>
                <a:gd name="connsiteX35" fmla="*/ 285311 w 665146"/>
                <a:gd name="connsiteY35" fmla="*/ 2702179 h 2702261"/>
                <a:gd name="connsiteX36" fmla="*/ 265434 w 665146"/>
                <a:gd name="connsiteY36" fmla="*/ 2701848 h 2702261"/>
                <a:gd name="connsiteX37" fmla="*/ 259846 w 665146"/>
                <a:gd name="connsiteY37" fmla="*/ 2699685 h 2702261"/>
                <a:gd name="connsiteX38" fmla="*/ 254953 w 665146"/>
                <a:gd name="connsiteY38" fmla="*/ 2699685 h 2702261"/>
                <a:gd name="connsiteX39" fmla="*/ 235076 w 665146"/>
                <a:gd name="connsiteY39" fmla="*/ 2699354 h 2702261"/>
                <a:gd name="connsiteX40" fmla="*/ 203604 w 665146"/>
                <a:gd name="connsiteY40" fmla="*/ 2662582 h 2702261"/>
                <a:gd name="connsiteX41" fmla="*/ 209236 w 665146"/>
                <a:gd name="connsiteY41" fmla="*/ 2619847 h 2702261"/>
                <a:gd name="connsiteX42" fmla="*/ 244683 w 665146"/>
                <a:gd name="connsiteY42" fmla="*/ 2477727 h 2702261"/>
                <a:gd name="connsiteX43" fmla="*/ 194991 w 665146"/>
                <a:gd name="connsiteY43" fmla="*/ 2245831 h 2702261"/>
                <a:gd name="connsiteX44" fmla="*/ 180746 w 665146"/>
                <a:gd name="connsiteY44" fmla="*/ 2066939 h 2702261"/>
                <a:gd name="connsiteX45" fmla="*/ 205592 w 665146"/>
                <a:gd name="connsiteY45" fmla="*/ 1980144 h 2702261"/>
                <a:gd name="connsiteX46" fmla="*/ 185053 w 665146"/>
                <a:gd name="connsiteY46" fmla="*/ 1904281 h 2702261"/>
                <a:gd name="connsiteX47" fmla="*/ 178427 w 665146"/>
                <a:gd name="connsiteY47" fmla="*/ 1889373 h 2702261"/>
                <a:gd name="connsiteX48" fmla="*/ 150599 w 665146"/>
                <a:gd name="connsiteY48" fmla="*/ 1770775 h 2702261"/>
                <a:gd name="connsiteX49" fmla="*/ 121778 w 665146"/>
                <a:gd name="connsiteY49" fmla="*/ 1730358 h 2702261"/>
                <a:gd name="connsiteX50" fmla="*/ 116478 w 665146"/>
                <a:gd name="connsiteY50" fmla="*/ 1713463 h 2702261"/>
                <a:gd name="connsiteX51" fmla="*/ 91632 w 665146"/>
                <a:gd name="connsiteY51" fmla="*/ 1674703 h 2702261"/>
                <a:gd name="connsiteX52" fmla="*/ 50884 w 665146"/>
                <a:gd name="connsiteY52" fmla="*/ 1546498 h 2702261"/>
                <a:gd name="connsiteX53" fmla="*/ 77386 w 665146"/>
                <a:gd name="connsiteY53" fmla="*/ 1405372 h 2702261"/>
                <a:gd name="connsiteX54" fmla="*/ 89312 w 665146"/>
                <a:gd name="connsiteY54" fmla="*/ 1358993 h 2702261"/>
                <a:gd name="connsiteX55" fmla="*/ 77386 w 665146"/>
                <a:gd name="connsiteY55" fmla="*/ 1313608 h 2702261"/>
                <a:gd name="connsiteX56" fmla="*/ 32001 w 665146"/>
                <a:gd name="connsiteY56" fmla="*/ 1260934 h 2702261"/>
                <a:gd name="connsiteX57" fmla="*/ 29682 w 665146"/>
                <a:gd name="connsiteY57" fmla="*/ 1088337 h 2702261"/>
                <a:gd name="connsiteX58" fmla="*/ 6492 w 665146"/>
                <a:gd name="connsiteY58" fmla="*/ 951519 h 2702261"/>
                <a:gd name="connsiteX59" fmla="*/ 32663 w 665146"/>
                <a:gd name="connsiteY59" fmla="*/ 541725 h 2702261"/>
                <a:gd name="connsiteX60" fmla="*/ 91301 w 665146"/>
                <a:gd name="connsiteY60" fmla="*/ 472487 h 2702261"/>
                <a:gd name="connsiteX61" fmla="*/ 123435 w 665146"/>
                <a:gd name="connsiteY61" fmla="*/ 440684 h 2702261"/>
                <a:gd name="connsiteX62" fmla="*/ 126416 w 665146"/>
                <a:gd name="connsiteY62" fmla="*/ 413850 h 2702261"/>
                <a:gd name="connsiteX63" fmla="*/ 26038 w 665146"/>
                <a:gd name="connsiteY63" fmla="*/ 268087 h 2702261"/>
                <a:gd name="connsiteX64" fmla="*/ 20737 w 665146"/>
                <a:gd name="connsiteY64" fmla="*/ 199512 h 2702261"/>
                <a:gd name="connsiteX65" fmla="*/ 30676 w 665146"/>
                <a:gd name="connsiteY65" fmla="*/ 122655 h 2702261"/>
                <a:gd name="connsiteX66" fmla="*/ 67117 w 665146"/>
                <a:gd name="connsiteY66" fmla="*/ 52092 h 2702261"/>
                <a:gd name="connsiteX67" fmla="*/ 174701 w 665146"/>
                <a:gd name="connsiteY67" fmla="*/ 1448 h 2702261"/>
                <a:gd name="connsiteX0" fmla="*/ 174701 w 665146"/>
                <a:gd name="connsiteY0" fmla="*/ 1448 h 2702261"/>
                <a:gd name="connsiteX1" fmla="*/ 291725 w 665146"/>
                <a:gd name="connsiteY1" fmla="*/ 23602 h 2702261"/>
                <a:gd name="connsiteX2" fmla="*/ 326178 w 665146"/>
                <a:gd name="connsiteY2" fmla="*/ 63356 h 2702261"/>
                <a:gd name="connsiteX3" fmla="*/ 337773 w 665146"/>
                <a:gd name="connsiteY3" fmla="*/ 84889 h 2702261"/>
                <a:gd name="connsiteX4" fmla="*/ 356325 w 665146"/>
                <a:gd name="connsiteY4" fmla="*/ 116029 h 2702261"/>
                <a:gd name="connsiteX5" fmla="*/ 414630 w 665146"/>
                <a:gd name="connsiteY5" fmla="*/ 181291 h 2702261"/>
                <a:gd name="connsiteX6" fmla="*/ 416949 w 665146"/>
                <a:gd name="connsiteY6" fmla="*/ 200837 h 2702261"/>
                <a:gd name="connsiteX7" fmla="*/ 413305 w 665146"/>
                <a:gd name="connsiteY7" fmla="*/ 264112 h 2702261"/>
                <a:gd name="connsiteX8" fmla="*/ 416949 w 665146"/>
                <a:gd name="connsiteY8" fmla="*/ 290945 h 2702261"/>
                <a:gd name="connsiteX9" fmla="*/ 414630 w 665146"/>
                <a:gd name="connsiteY9" fmla="*/ 326392 h 2702261"/>
                <a:gd name="connsiteX10" fmla="*/ 406679 w 665146"/>
                <a:gd name="connsiteY10" fmla="*/ 352232 h 2702261"/>
                <a:gd name="connsiteX11" fmla="*/ 353343 w 665146"/>
                <a:gd name="connsiteY11" fmla="*/ 474475 h 2702261"/>
                <a:gd name="connsiteX12" fmla="*/ 461341 w 665146"/>
                <a:gd name="connsiteY12" fmla="*/ 652372 h 2702261"/>
                <a:gd name="connsiteX13" fmla="*/ 485856 w 665146"/>
                <a:gd name="connsiteY13" fmla="*/ 1057197 h 2702261"/>
                <a:gd name="connsiteX14" fmla="*/ 505401 w 665146"/>
                <a:gd name="connsiteY14" fmla="*/ 1308638 h 2702261"/>
                <a:gd name="connsiteX15" fmla="*/ 474261 w 665146"/>
                <a:gd name="connsiteY15" fmla="*/ 1584595 h 2702261"/>
                <a:gd name="connsiteX16" fmla="*/ 465648 w 665146"/>
                <a:gd name="connsiteY16" fmla="*/ 1630643 h 2702261"/>
                <a:gd name="connsiteX17" fmla="*/ 458028 w 665146"/>
                <a:gd name="connsiteY17" fmla="*/ 1697893 h 2702261"/>
                <a:gd name="connsiteX18" fmla="*/ 451733 w 665146"/>
                <a:gd name="connsiteY18" fmla="*/ 1837362 h 2702261"/>
                <a:gd name="connsiteX19" fmla="*/ 448090 w 665146"/>
                <a:gd name="connsiteY19" fmla="*/ 1975175 h 2702261"/>
                <a:gd name="connsiteX20" fmla="*/ 428213 w 665146"/>
                <a:gd name="connsiteY20" fmla="*/ 2119944 h 2702261"/>
                <a:gd name="connsiteX21" fmla="*/ 411649 w 665146"/>
                <a:gd name="connsiteY21" fmla="*/ 2146447 h 2702261"/>
                <a:gd name="connsiteX22" fmla="*/ 396741 w 665146"/>
                <a:gd name="connsiteY22" fmla="*/ 2265045 h 2702261"/>
                <a:gd name="connsiteX23" fmla="*/ 401048 w 665146"/>
                <a:gd name="connsiteY23" fmla="*/ 2479715 h 2702261"/>
                <a:gd name="connsiteX24" fmla="*/ 416287 w 665146"/>
                <a:gd name="connsiteY24" fmla="*/ 2499261 h 2702261"/>
                <a:gd name="connsiteX25" fmla="*/ 425231 w 665146"/>
                <a:gd name="connsiteY25" fmla="*/ 2509530 h 2702261"/>
                <a:gd name="connsiteX26" fmla="*/ 433265 w 665146"/>
                <a:gd name="connsiteY26" fmla="*/ 2527668 h 2702261"/>
                <a:gd name="connsiteX27" fmla="*/ 442935 w 665146"/>
                <a:gd name="connsiteY27" fmla="*/ 2538168 h 2702261"/>
                <a:gd name="connsiteX28" fmla="*/ 546691 w 665146"/>
                <a:gd name="connsiteY28" fmla="*/ 2607433 h 2702261"/>
                <a:gd name="connsiteX29" fmla="*/ 618579 w 665146"/>
                <a:gd name="connsiteY29" fmla="*/ 2636585 h 2702261"/>
                <a:gd name="connsiteX30" fmla="*/ 653364 w 665146"/>
                <a:gd name="connsiteY30" fmla="*/ 2646855 h 2702261"/>
                <a:gd name="connsiteX31" fmla="*/ 655020 w 665146"/>
                <a:gd name="connsiteY31" fmla="*/ 2681640 h 2702261"/>
                <a:gd name="connsiteX32" fmla="*/ 596383 w 665146"/>
                <a:gd name="connsiteY32" fmla="*/ 2701517 h 2702261"/>
                <a:gd name="connsiteX33" fmla="*/ 436043 w 665146"/>
                <a:gd name="connsiteY33" fmla="*/ 2702179 h 2702261"/>
                <a:gd name="connsiteX34" fmla="*/ 285311 w 665146"/>
                <a:gd name="connsiteY34" fmla="*/ 2702179 h 2702261"/>
                <a:gd name="connsiteX35" fmla="*/ 265434 w 665146"/>
                <a:gd name="connsiteY35" fmla="*/ 2701848 h 2702261"/>
                <a:gd name="connsiteX36" fmla="*/ 259846 w 665146"/>
                <a:gd name="connsiteY36" fmla="*/ 2699685 h 2702261"/>
                <a:gd name="connsiteX37" fmla="*/ 254953 w 665146"/>
                <a:gd name="connsiteY37" fmla="*/ 2699685 h 2702261"/>
                <a:gd name="connsiteX38" fmla="*/ 235076 w 665146"/>
                <a:gd name="connsiteY38" fmla="*/ 2699354 h 2702261"/>
                <a:gd name="connsiteX39" fmla="*/ 203604 w 665146"/>
                <a:gd name="connsiteY39" fmla="*/ 2662582 h 2702261"/>
                <a:gd name="connsiteX40" fmla="*/ 209236 w 665146"/>
                <a:gd name="connsiteY40" fmla="*/ 2619847 h 2702261"/>
                <a:gd name="connsiteX41" fmla="*/ 244683 w 665146"/>
                <a:gd name="connsiteY41" fmla="*/ 2477727 h 2702261"/>
                <a:gd name="connsiteX42" fmla="*/ 194991 w 665146"/>
                <a:gd name="connsiteY42" fmla="*/ 2245831 h 2702261"/>
                <a:gd name="connsiteX43" fmla="*/ 180746 w 665146"/>
                <a:gd name="connsiteY43" fmla="*/ 2066939 h 2702261"/>
                <a:gd name="connsiteX44" fmla="*/ 205592 w 665146"/>
                <a:gd name="connsiteY44" fmla="*/ 1980144 h 2702261"/>
                <a:gd name="connsiteX45" fmla="*/ 185053 w 665146"/>
                <a:gd name="connsiteY45" fmla="*/ 1904281 h 2702261"/>
                <a:gd name="connsiteX46" fmla="*/ 178427 w 665146"/>
                <a:gd name="connsiteY46" fmla="*/ 1889373 h 2702261"/>
                <a:gd name="connsiteX47" fmla="*/ 150599 w 665146"/>
                <a:gd name="connsiteY47" fmla="*/ 1770775 h 2702261"/>
                <a:gd name="connsiteX48" fmla="*/ 121778 w 665146"/>
                <a:gd name="connsiteY48" fmla="*/ 1730358 h 2702261"/>
                <a:gd name="connsiteX49" fmla="*/ 116478 w 665146"/>
                <a:gd name="connsiteY49" fmla="*/ 1713463 h 2702261"/>
                <a:gd name="connsiteX50" fmla="*/ 91632 w 665146"/>
                <a:gd name="connsiteY50" fmla="*/ 1674703 h 2702261"/>
                <a:gd name="connsiteX51" fmla="*/ 50884 w 665146"/>
                <a:gd name="connsiteY51" fmla="*/ 1546498 h 2702261"/>
                <a:gd name="connsiteX52" fmla="*/ 77386 w 665146"/>
                <a:gd name="connsiteY52" fmla="*/ 1405372 h 2702261"/>
                <a:gd name="connsiteX53" fmla="*/ 89312 w 665146"/>
                <a:gd name="connsiteY53" fmla="*/ 1358993 h 2702261"/>
                <a:gd name="connsiteX54" fmla="*/ 77386 w 665146"/>
                <a:gd name="connsiteY54" fmla="*/ 1313608 h 2702261"/>
                <a:gd name="connsiteX55" fmla="*/ 32001 w 665146"/>
                <a:gd name="connsiteY55" fmla="*/ 1260934 h 2702261"/>
                <a:gd name="connsiteX56" fmla="*/ 29682 w 665146"/>
                <a:gd name="connsiteY56" fmla="*/ 1088337 h 2702261"/>
                <a:gd name="connsiteX57" fmla="*/ 6492 w 665146"/>
                <a:gd name="connsiteY57" fmla="*/ 951519 h 2702261"/>
                <a:gd name="connsiteX58" fmla="*/ 32663 w 665146"/>
                <a:gd name="connsiteY58" fmla="*/ 541725 h 2702261"/>
                <a:gd name="connsiteX59" fmla="*/ 91301 w 665146"/>
                <a:gd name="connsiteY59" fmla="*/ 472487 h 2702261"/>
                <a:gd name="connsiteX60" fmla="*/ 123435 w 665146"/>
                <a:gd name="connsiteY60" fmla="*/ 440684 h 2702261"/>
                <a:gd name="connsiteX61" fmla="*/ 126416 w 665146"/>
                <a:gd name="connsiteY61" fmla="*/ 413850 h 2702261"/>
                <a:gd name="connsiteX62" fmla="*/ 26038 w 665146"/>
                <a:gd name="connsiteY62" fmla="*/ 268087 h 2702261"/>
                <a:gd name="connsiteX63" fmla="*/ 20737 w 665146"/>
                <a:gd name="connsiteY63" fmla="*/ 199512 h 2702261"/>
                <a:gd name="connsiteX64" fmla="*/ 30676 w 665146"/>
                <a:gd name="connsiteY64" fmla="*/ 122655 h 2702261"/>
                <a:gd name="connsiteX65" fmla="*/ 67117 w 665146"/>
                <a:gd name="connsiteY65" fmla="*/ 52092 h 2702261"/>
                <a:gd name="connsiteX66" fmla="*/ 174701 w 665146"/>
                <a:gd name="connsiteY66" fmla="*/ 1448 h 2702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65146" h="2702261">
                  <a:moveTo>
                    <a:pt x="174701" y="1448"/>
                  </a:moveTo>
                  <a:cubicBezTo>
                    <a:pt x="212798" y="-3397"/>
                    <a:pt x="252469" y="3891"/>
                    <a:pt x="291725" y="23602"/>
                  </a:cubicBezTo>
                  <a:cubicBezTo>
                    <a:pt x="308952" y="32215"/>
                    <a:pt x="321541" y="43810"/>
                    <a:pt x="326178" y="63356"/>
                  </a:cubicBezTo>
                  <a:cubicBezTo>
                    <a:pt x="328166" y="70975"/>
                    <a:pt x="333798" y="77932"/>
                    <a:pt x="337773" y="84889"/>
                  </a:cubicBezTo>
                  <a:cubicBezTo>
                    <a:pt x="344067" y="95159"/>
                    <a:pt x="352681" y="104766"/>
                    <a:pt x="356325" y="116029"/>
                  </a:cubicBezTo>
                  <a:cubicBezTo>
                    <a:pt x="366594" y="146507"/>
                    <a:pt x="390115" y="164396"/>
                    <a:pt x="414630" y="181291"/>
                  </a:cubicBezTo>
                  <a:cubicBezTo>
                    <a:pt x="424569" y="187917"/>
                    <a:pt x="423906" y="192886"/>
                    <a:pt x="416949" y="200837"/>
                  </a:cubicBezTo>
                  <a:cubicBezTo>
                    <a:pt x="400716" y="219720"/>
                    <a:pt x="399723" y="242910"/>
                    <a:pt x="413305" y="264112"/>
                  </a:cubicBezTo>
                  <a:cubicBezTo>
                    <a:pt x="418937" y="272725"/>
                    <a:pt x="420262" y="282332"/>
                    <a:pt x="416949" y="290945"/>
                  </a:cubicBezTo>
                  <a:cubicBezTo>
                    <a:pt x="412643" y="302872"/>
                    <a:pt x="411980" y="314466"/>
                    <a:pt x="414630" y="326392"/>
                  </a:cubicBezTo>
                  <a:cubicBezTo>
                    <a:pt x="416618" y="336331"/>
                    <a:pt x="412643" y="344613"/>
                    <a:pt x="406679" y="352232"/>
                  </a:cubicBezTo>
                  <a:cubicBezTo>
                    <a:pt x="312927" y="347263"/>
                    <a:pt x="295369" y="404574"/>
                    <a:pt x="353343" y="474475"/>
                  </a:cubicBezTo>
                  <a:cubicBezTo>
                    <a:pt x="401048" y="548681"/>
                    <a:pt x="418274" y="574853"/>
                    <a:pt x="461341" y="652372"/>
                  </a:cubicBezTo>
                  <a:cubicBezTo>
                    <a:pt x="524284" y="766001"/>
                    <a:pt x="453059" y="932304"/>
                    <a:pt x="485856" y="1057197"/>
                  </a:cubicBezTo>
                  <a:cubicBezTo>
                    <a:pt x="507389" y="1138692"/>
                    <a:pt x="510039" y="1223831"/>
                    <a:pt x="505401" y="1308638"/>
                  </a:cubicBezTo>
                  <a:cubicBezTo>
                    <a:pt x="500763" y="1401397"/>
                    <a:pt x="485524" y="1492830"/>
                    <a:pt x="474261" y="1584595"/>
                  </a:cubicBezTo>
                  <a:cubicBezTo>
                    <a:pt x="472935" y="1596190"/>
                    <a:pt x="473598" y="1621367"/>
                    <a:pt x="465648" y="1630643"/>
                  </a:cubicBezTo>
                  <a:cubicBezTo>
                    <a:pt x="448421" y="1650851"/>
                    <a:pt x="466641" y="1672053"/>
                    <a:pt x="458028" y="1697893"/>
                  </a:cubicBezTo>
                  <a:cubicBezTo>
                    <a:pt x="441795" y="1746591"/>
                    <a:pt x="478567" y="1793633"/>
                    <a:pt x="451733" y="1837362"/>
                  </a:cubicBezTo>
                  <a:cubicBezTo>
                    <a:pt x="425562" y="1880097"/>
                    <a:pt x="443783" y="1924158"/>
                    <a:pt x="448090" y="1975175"/>
                  </a:cubicBezTo>
                  <a:cubicBezTo>
                    <a:pt x="453059" y="2031824"/>
                    <a:pt x="469623" y="2080522"/>
                    <a:pt x="428213" y="2119944"/>
                  </a:cubicBezTo>
                  <a:cubicBezTo>
                    <a:pt x="421256" y="2126570"/>
                    <a:pt x="411980" y="2137833"/>
                    <a:pt x="411649" y="2146447"/>
                  </a:cubicBezTo>
                  <a:cubicBezTo>
                    <a:pt x="409330" y="2188188"/>
                    <a:pt x="395416" y="2222310"/>
                    <a:pt x="396741" y="2265045"/>
                  </a:cubicBezTo>
                  <a:cubicBezTo>
                    <a:pt x="398397" y="2352835"/>
                    <a:pt x="400385" y="2407164"/>
                    <a:pt x="401048" y="2479715"/>
                  </a:cubicBezTo>
                  <a:cubicBezTo>
                    <a:pt x="401048" y="2490316"/>
                    <a:pt x="401379" y="2499923"/>
                    <a:pt x="416287" y="2499261"/>
                  </a:cubicBezTo>
                  <a:cubicBezTo>
                    <a:pt x="422250" y="2498929"/>
                    <a:pt x="424237" y="2504561"/>
                    <a:pt x="425231" y="2509530"/>
                  </a:cubicBezTo>
                  <a:cubicBezTo>
                    <a:pt x="426722" y="2516321"/>
                    <a:pt x="429538" y="2522284"/>
                    <a:pt x="433265" y="2527668"/>
                  </a:cubicBezTo>
                  <a:lnTo>
                    <a:pt x="442935" y="2538168"/>
                  </a:lnTo>
                  <a:lnTo>
                    <a:pt x="546691" y="2607433"/>
                  </a:lnTo>
                  <a:cubicBezTo>
                    <a:pt x="567231" y="2627310"/>
                    <a:pt x="592077" y="2632941"/>
                    <a:pt x="618579" y="2636585"/>
                  </a:cubicBezTo>
                  <a:cubicBezTo>
                    <a:pt x="630505" y="2638242"/>
                    <a:pt x="642763" y="2640561"/>
                    <a:pt x="653364" y="2646855"/>
                  </a:cubicBezTo>
                  <a:cubicBezTo>
                    <a:pt x="668271" y="2656131"/>
                    <a:pt x="669265" y="2672032"/>
                    <a:pt x="655020" y="2681640"/>
                  </a:cubicBezTo>
                  <a:cubicBezTo>
                    <a:pt x="637462" y="2693566"/>
                    <a:pt x="617917" y="2701185"/>
                    <a:pt x="596383" y="2701517"/>
                  </a:cubicBezTo>
                  <a:lnTo>
                    <a:pt x="436043" y="2702179"/>
                  </a:lnTo>
                  <a:lnTo>
                    <a:pt x="285311" y="2702179"/>
                  </a:lnTo>
                  <a:cubicBezTo>
                    <a:pt x="278685" y="2702179"/>
                    <a:pt x="272060" y="2702510"/>
                    <a:pt x="265434" y="2701848"/>
                  </a:cubicBezTo>
                  <a:lnTo>
                    <a:pt x="259846" y="2699685"/>
                  </a:lnTo>
                  <a:lnTo>
                    <a:pt x="254953" y="2699685"/>
                  </a:lnTo>
                  <a:cubicBezTo>
                    <a:pt x="248327" y="2699685"/>
                    <a:pt x="241702" y="2700016"/>
                    <a:pt x="235076" y="2699354"/>
                  </a:cubicBezTo>
                  <a:cubicBezTo>
                    <a:pt x="210230" y="2697035"/>
                    <a:pt x="201948" y="2687428"/>
                    <a:pt x="203604" y="2662582"/>
                  </a:cubicBezTo>
                  <a:cubicBezTo>
                    <a:pt x="204598" y="2648337"/>
                    <a:pt x="205592" y="2633760"/>
                    <a:pt x="209236" y="2619847"/>
                  </a:cubicBezTo>
                  <a:cubicBezTo>
                    <a:pt x="227788" y="2546303"/>
                    <a:pt x="246340" y="2557235"/>
                    <a:pt x="244683" y="2477727"/>
                  </a:cubicBezTo>
                  <a:cubicBezTo>
                    <a:pt x="236070" y="2419753"/>
                    <a:pt x="222156" y="2295192"/>
                    <a:pt x="194991" y="2245831"/>
                  </a:cubicBezTo>
                  <a:cubicBezTo>
                    <a:pt x="169483" y="2199783"/>
                    <a:pt x="168157" y="2118619"/>
                    <a:pt x="180746" y="2066939"/>
                  </a:cubicBezTo>
                  <a:cubicBezTo>
                    <a:pt x="190685" y="2025529"/>
                    <a:pt x="191678" y="2020229"/>
                    <a:pt x="205592" y="1980144"/>
                  </a:cubicBezTo>
                  <a:cubicBezTo>
                    <a:pt x="215199" y="1952316"/>
                    <a:pt x="197310" y="1928133"/>
                    <a:pt x="185053" y="1904281"/>
                  </a:cubicBezTo>
                  <a:cubicBezTo>
                    <a:pt x="182403" y="1899311"/>
                    <a:pt x="178758" y="1895005"/>
                    <a:pt x="178427" y="1889373"/>
                  </a:cubicBezTo>
                  <a:cubicBezTo>
                    <a:pt x="173789" y="1844319"/>
                    <a:pt x="176108" y="1806553"/>
                    <a:pt x="150599" y="1770775"/>
                  </a:cubicBezTo>
                  <a:cubicBezTo>
                    <a:pt x="140993" y="1757192"/>
                    <a:pt x="131385" y="1743941"/>
                    <a:pt x="121778" y="1730358"/>
                  </a:cubicBezTo>
                  <a:cubicBezTo>
                    <a:pt x="118134" y="1725389"/>
                    <a:pt x="115815" y="1719758"/>
                    <a:pt x="116478" y="1713463"/>
                  </a:cubicBezTo>
                  <a:cubicBezTo>
                    <a:pt x="118465" y="1694580"/>
                    <a:pt x="101901" y="1689611"/>
                    <a:pt x="91632" y="1674703"/>
                  </a:cubicBezTo>
                  <a:cubicBezTo>
                    <a:pt x="66123" y="1638262"/>
                    <a:pt x="59829" y="1590890"/>
                    <a:pt x="50884" y="1546498"/>
                  </a:cubicBezTo>
                  <a:cubicBezTo>
                    <a:pt x="40946" y="1498794"/>
                    <a:pt x="66123" y="1451752"/>
                    <a:pt x="77386" y="1405372"/>
                  </a:cubicBezTo>
                  <a:cubicBezTo>
                    <a:pt x="81362" y="1389802"/>
                    <a:pt x="84675" y="1374232"/>
                    <a:pt x="89312" y="1358993"/>
                  </a:cubicBezTo>
                  <a:cubicBezTo>
                    <a:pt x="94944" y="1341104"/>
                    <a:pt x="89312" y="1326859"/>
                    <a:pt x="77386" y="1313608"/>
                  </a:cubicBezTo>
                  <a:cubicBezTo>
                    <a:pt x="62148" y="1296381"/>
                    <a:pt x="46909" y="1278492"/>
                    <a:pt x="32001" y="1260934"/>
                  </a:cubicBezTo>
                  <a:cubicBezTo>
                    <a:pt x="17094" y="1181427"/>
                    <a:pt x="36307" y="1152274"/>
                    <a:pt x="29682" y="1088337"/>
                  </a:cubicBezTo>
                  <a:cubicBezTo>
                    <a:pt x="24713" y="1042952"/>
                    <a:pt x="7818" y="997235"/>
                    <a:pt x="6492" y="951519"/>
                  </a:cubicBezTo>
                  <a:cubicBezTo>
                    <a:pt x="3511" y="832257"/>
                    <a:pt x="-16366" y="648728"/>
                    <a:pt x="32663" y="541725"/>
                  </a:cubicBezTo>
                  <a:cubicBezTo>
                    <a:pt x="52540" y="498327"/>
                    <a:pt x="61816" y="509922"/>
                    <a:pt x="91301" y="472487"/>
                  </a:cubicBezTo>
                  <a:cubicBezTo>
                    <a:pt x="99251" y="462548"/>
                    <a:pt x="111177" y="448966"/>
                    <a:pt x="123435" y="440684"/>
                  </a:cubicBezTo>
                  <a:cubicBezTo>
                    <a:pt x="129066" y="436709"/>
                    <a:pt x="128072" y="423457"/>
                    <a:pt x="126416" y="413850"/>
                  </a:cubicBezTo>
                  <a:cubicBezTo>
                    <a:pt x="121447" y="381054"/>
                    <a:pt x="46578" y="296246"/>
                    <a:pt x="26038" y="268087"/>
                  </a:cubicBezTo>
                  <a:cubicBezTo>
                    <a:pt x="11130" y="247548"/>
                    <a:pt x="13450" y="223033"/>
                    <a:pt x="20737" y="199512"/>
                  </a:cubicBezTo>
                  <a:cubicBezTo>
                    <a:pt x="28688" y="174335"/>
                    <a:pt x="25375" y="148826"/>
                    <a:pt x="30676" y="122655"/>
                  </a:cubicBezTo>
                  <a:cubicBezTo>
                    <a:pt x="36639" y="92508"/>
                    <a:pt x="44921" y="71638"/>
                    <a:pt x="67117" y="52092"/>
                  </a:cubicBezTo>
                  <a:cubicBezTo>
                    <a:pt x="100080" y="23271"/>
                    <a:pt x="136603" y="6293"/>
                    <a:pt x="174701" y="1448"/>
                  </a:cubicBezTo>
                  <a:close/>
                </a:path>
              </a:pathLst>
            </a:custGeom>
            <a:solidFill>
              <a:srgbClr val="92D050"/>
            </a:solidFill>
            <a:ln w="8289"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44980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460130" y="503060"/>
            <a:ext cx="9908916" cy="676656"/>
          </a:xfrm>
        </p:spPr>
        <p:txBody>
          <a:bodyPr/>
          <a:lstStyle/>
          <a:p>
            <a:r>
              <a:rPr lang="en-US" sz="4400" b="1" dirty="0">
                <a:latin typeface="Calibri(body)"/>
              </a:rPr>
              <a:t>Expected Results</a:t>
            </a:r>
          </a:p>
        </p:txBody>
      </p:sp>
      <p:sp>
        <p:nvSpPr>
          <p:cNvPr id="5" name="Content Placeholder 4">
            <a:extLst>
              <a:ext uri="{FF2B5EF4-FFF2-40B4-BE49-F238E27FC236}">
                <a16:creationId xmlns:a16="http://schemas.microsoft.com/office/drawing/2014/main" id="{9DD74C12-A957-5042-20DB-E5947A5B63BC}"/>
              </a:ext>
            </a:extLst>
          </p:cNvPr>
          <p:cNvSpPr>
            <a:spLocks noGrp="1"/>
          </p:cNvSpPr>
          <p:nvPr>
            <p:ph idx="1"/>
          </p:nvPr>
        </p:nvSpPr>
        <p:spPr>
          <a:xfrm>
            <a:off x="460129" y="1409915"/>
            <a:ext cx="9908917" cy="5136411"/>
          </a:xfrm>
        </p:spPr>
        <p:txBody>
          <a:bodyPr>
            <a:normAutofit/>
          </a:bodyPr>
          <a:lstStyle/>
          <a:p>
            <a:pPr marL="0" marR="0" indent="0" algn="just">
              <a:lnSpc>
                <a:spcPct val="115000"/>
              </a:lnSpc>
              <a:spcBef>
                <a:spcPts val="0"/>
              </a:spcBef>
              <a:spcAft>
                <a:spcPts val="1000"/>
              </a:spcAft>
              <a:buNone/>
            </a:pPr>
            <a:r>
              <a:rPr lang="en-US" sz="1800" b="1" kern="100" dirty="0">
                <a:solidFill>
                  <a:schemeClr val="tx1">
                    <a:lumMod val="60000"/>
                    <a:lumOff val="40000"/>
                  </a:schemeClr>
                </a:solidFill>
                <a:effectLst/>
                <a:latin typeface="Calibri" panose="020F0502020204030204" pitchFamily="34" charset="0"/>
                <a:ea typeface="Calibri" panose="020F0502020204030204" pitchFamily="34" charset="0"/>
                <a:cs typeface="Calibri" panose="020F0502020204030204" pitchFamily="34" charset="0"/>
              </a:rPr>
              <a:t>Here are few more potential use cases:</a:t>
            </a:r>
            <a:endParaRPr lang="en-US" sz="1800" kern="100" dirty="0">
              <a:solidFill>
                <a:schemeClr val="tx1">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just">
              <a:lnSpc>
                <a:spcPct val="115000"/>
              </a:lnSpc>
              <a:spcBef>
                <a:spcPts val="0"/>
              </a:spcBef>
              <a:spcAft>
                <a:spcPts val="0"/>
              </a:spcAft>
              <a:buNone/>
            </a:pPr>
            <a:r>
              <a:rPr lang="en-US" sz="1800" b="1"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Fitness Freaks:</a:t>
            </a:r>
            <a:r>
              <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People who are interested in fitness and exercise may want to use this chatbot to help them plan meals that support their training goals. For example, they may want to build muscle or increase endurance, and the chatbot can provide them with meal plans that align with those goals.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R="0" indent="0" algn="just">
              <a:lnSpc>
                <a:spcPct val="115000"/>
              </a:lnSpc>
              <a:spcBef>
                <a:spcPts val="0"/>
              </a:spcBef>
              <a:spcAft>
                <a:spcPts val="0"/>
              </a:spcAft>
              <a:buNone/>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just">
              <a:lnSpc>
                <a:spcPct val="115000"/>
              </a:lnSpc>
              <a:spcBef>
                <a:spcPts val="0"/>
              </a:spcBef>
              <a:spcAft>
                <a:spcPts val="0"/>
              </a:spcAft>
              <a:buNone/>
            </a:pPr>
            <a:r>
              <a:rPr lang="en-US" sz="1800" b="1"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Parents:</a:t>
            </a:r>
            <a:r>
              <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Parents who want to ensure that their children are eating a healthy and balanced diet may use this chatbot to get ideas for kid-friendly meals and snacks. The chatbot can consider any dietary restrictions or allergies and provide meal options that are both nutritious and appealing to children.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R="0" indent="0" algn="just">
              <a:lnSpc>
                <a:spcPct val="115000"/>
              </a:lnSpc>
              <a:spcBef>
                <a:spcPts val="0"/>
              </a:spcBef>
              <a:spcAft>
                <a:spcPts val="0"/>
              </a:spcAft>
              <a:buNone/>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just">
              <a:lnSpc>
                <a:spcPct val="115000"/>
              </a:lnSpc>
              <a:spcBef>
                <a:spcPts val="0"/>
              </a:spcBef>
              <a:spcAft>
                <a:spcPts val="1000"/>
              </a:spcAft>
              <a:buNone/>
            </a:pPr>
            <a:r>
              <a:rPr lang="en-US" sz="1800" b="1"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Seniors: </a:t>
            </a:r>
            <a:r>
              <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Older adults who may be on fixed incomes or have limited mobility may benefit from the chatbot's meal planning. The chatbot can help them plan meals that are affordable and easy to prepare, while also considering any dietary restrictions or health concerns.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just">
              <a:lnSpc>
                <a:spcPct val="115000"/>
              </a:lnSpc>
              <a:spcBef>
                <a:spcPts val="0"/>
              </a:spcBef>
              <a:spcAft>
                <a:spcPts val="0"/>
              </a:spcAft>
              <a:buClr>
                <a:srgbClr val="00B050"/>
              </a:buClr>
              <a:buNone/>
            </a:pPr>
            <a:endParaRPr lang="en-CA"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7893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657280" y="407800"/>
            <a:ext cx="11731871" cy="676656"/>
          </a:xfrm>
        </p:spPr>
        <p:txBody>
          <a:bodyPr/>
          <a:lstStyle/>
          <a:p>
            <a:r>
              <a:rPr lang="en-US" sz="4800" b="1" dirty="0">
                <a:latin typeface="Calibri(body)"/>
              </a:rPr>
              <a:t>Results</a:t>
            </a:r>
            <a:endParaRPr lang="en-US" sz="4400" b="1" dirty="0">
              <a:latin typeface="Calibri" panose="020F0502020204030204" pitchFamily="34" charset="0"/>
              <a:cs typeface="Calibri" panose="020F0502020204030204" pitchFamily="34" charset="0"/>
            </a:endParaRPr>
          </a:p>
        </p:txBody>
      </p:sp>
      <p:pic>
        <p:nvPicPr>
          <p:cNvPr id="5" name="Content Placeholder 4" descr="Graphical user interface, text, application, Word&#10;&#10;Description automatically generated">
            <a:extLst>
              <a:ext uri="{FF2B5EF4-FFF2-40B4-BE49-F238E27FC236}">
                <a16:creationId xmlns:a16="http://schemas.microsoft.com/office/drawing/2014/main" id="{C8D86096-B4B7-F09A-B445-D5CB154E99AF}"/>
              </a:ext>
            </a:extLst>
          </p:cNvPr>
          <p:cNvPicPr>
            <a:picLocks noGrp="1" noChangeAspect="1"/>
          </p:cNvPicPr>
          <p:nvPr>
            <p:ph idx="1"/>
          </p:nvPr>
        </p:nvPicPr>
        <p:blipFill>
          <a:blip r:embed="rId2"/>
          <a:stretch>
            <a:fillRect/>
          </a:stretch>
        </p:blipFill>
        <p:spPr>
          <a:xfrm>
            <a:off x="743947" y="1200076"/>
            <a:ext cx="8073909" cy="4360752"/>
          </a:xfrm>
          <a:prstGeom prst="rect">
            <a:avLst/>
          </a:prstGeom>
        </p:spPr>
      </p:pic>
    </p:spTree>
    <p:extLst>
      <p:ext uri="{BB962C8B-B14F-4D97-AF65-F5344CB8AC3E}">
        <p14:creationId xmlns:p14="http://schemas.microsoft.com/office/powerpoint/2010/main" val="18536054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5E82E-FCF8-4FB7-B057-65B07B763CB3}"/>
              </a:ext>
            </a:extLst>
          </p:cNvPr>
          <p:cNvSpPr>
            <a:spLocks noGrp="1"/>
          </p:cNvSpPr>
          <p:nvPr>
            <p:ph type="title"/>
          </p:nvPr>
        </p:nvSpPr>
        <p:spPr>
          <a:xfrm>
            <a:off x="576072" y="402336"/>
            <a:ext cx="10515600" cy="676656"/>
          </a:xfrm>
        </p:spPr>
        <p:txBody>
          <a:bodyPr/>
          <a:lstStyle/>
          <a:p>
            <a:r>
              <a:rPr lang="en-US" sz="4400" b="1" dirty="0">
                <a:latin typeface="Calibri(body)"/>
              </a:rPr>
              <a:t>Results</a:t>
            </a:r>
            <a:endParaRPr lang="en-US" sz="4400" dirty="0"/>
          </a:p>
        </p:txBody>
      </p:sp>
      <p:pic>
        <p:nvPicPr>
          <p:cNvPr id="7" name="Content Placeholder 6" descr="Graphical user interface, application, Word&#10;&#10;Description automatically generated">
            <a:extLst>
              <a:ext uri="{FF2B5EF4-FFF2-40B4-BE49-F238E27FC236}">
                <a16:creationId xmlns:a16="http://schemas.microsoft.com/office/drawing/2014/main" id="{D5A3C8F5-599B-8346-6DFB-367614563DAF}"/>
              </a:ext>
            </a:extLst>
          </p:cNvPr>
          <p:cNvPicPr>
            <a:picLocks noGrp="1" noChangeAspect="1"/>
          </p:cNvPicPr>
          <p:nvPr>
            <p:ph idx="1"/>
          </p:nvPr>
        </p:nvPicPr>
        <p:blipFill>
          <a:blip r:embed="rId2"/>
          <a:stretch>
            <a:fillRect/>
          </a:stretch>
        </p:blipFill>
        <p:spPr>
          <a:xfrm>
            <a:off x="674919" y="1348932"/>
            <a:ext cx="7506192" cy="4073673"/>
          </a:xfrm>
          <a:prstGeom prst="rect">
            <a:avLst/>
          </a:prstGeom>
        </p:spPr>
      </p:pic>
    </p:spTree>
    <p:extLst>
      <p:ext uri="{BB962C8B-B14F-4D97-AF65-F5344CB8AC3E}">
        <p14:creationId xmlns:p14="http://schemas.microsoft.com/office/powerpoint/2010/main" val="1556900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385702" y="286690"/>
            <a:ext cx="9908916" cy="676656"/>
          </a:xfrm>
        </p:spPr>
        <p:txBody>
          <a:bodyPr/>
          <a:lstStyle/>
          <a:p>
            <a:r>
              <a:rPr lang="en-US" sz="4400" b="1" dirty="0">
                <a:latin typeface="Calibri(body)"/>
                <a:hlinkClick r:id="rId3"/>
              </a:rPr>
              <a:t>Video about how it works,</a:t>
            </a:r>
            <a:endParaRPr lang="en-US" sz="4400" b="1" dirty="0">
              <a:latin typeface="Calibri(body)"/>
            </a:endParaRPr>
          </a:p>
        </p:txBody>
      </p:sp>
      <p:pic>
        <p:nvPicPr>
          <p:cNvPr id="11" name="Online Media 10" title="NutriBot">
            <a:hlinkClick r:id="" action="ppaction://media"/>
            <a:extLst>
              <a:ext uri="{FF2B5EF4-FFF2-40B4-BE49-F238E27FC236}">
                <a16:creationId xmlns:a16="http://schemas.microsoft.com/office/drawing/2014/main" id="{4B90FBA8-61A6-18A3-9F00-36DBC77AEFB8}"/>
              </a:ext>
            </a:extLst>
          </p:cNvPr>
          <p:cNvPicPr>
            <a:picLocks noGrp="1" noRot="1" noChangeAspect="1"/>
          </p:cNvPicPr>
          <p:nvPr>
            <p:ph idx="1"/>
            <a:videoFile r:link="rId1"/>
          </p:nvPr>
        </p:nvPicPr>
        <p:blipFill>
          <a:blip r:embed="rId4"/>
          <a:stretch>
            <a:fillRect/>
          </a:stretch>
        </p:blipFill>
        <p:spPr>
          <a:xfrm>
            <a:off x="1909572" y="1490662"/>
            <a:ext cx="6861175" cy="3876675"/>
          </a:xfrm>
          <a:prstGeom prst="rect">
            <a:avLst/>
          </a:prstGeom>
        </p:spPr>
      </p:pic>
    </p:spTree>
    <p:extLst>
      <p:ext uri="{BB962C8B-B14F-4D97-AF65-F5344CB8AC3E}">
        <p14:creationId xmlns:p14="http://schemas.microsoft.com/office/powerpoint/2010/main" val="53278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7679D-DC49-184B-33D7-D460C700C85D}"/>
              </a:ext>
            </a:extLst>
          </p:cNvPr>
          <p:cNvSpPr>
            <a:spLocks noGrp="1"/>
          </p:cNvSpPr>
          <p:nvPr>
            <p:ph type="title"/>
          </p:nvPr>
        </p:nvSpPr>
        <p:spPr>
          <a:xfrm>
            <a:off x="630126" y="420427"/>
            <a:ext cx="9144000" cy="676656"/>
          </a:xfrm>
        </p:spPr>
        <p:txBody>
          <a:bodyPr/>
          <a:lstStyle/>
          <a:p>
            <a:r>
              <a:rPr lang="en-US" sz="4400" b="1" dirty="0">
                <a:latin typeface="Calibri" panose="020F0502020204030204" pitchFamily="34" charset="0"/>
                <a:cs typeface="Calibri" panose="020F0502020204030204" pitchFamily="34" charset="0"/>
              </a:rPr>
              <a:t>Limitations</a:t>
            </a:r>
          </a:p>
        </p:txBody>
      </p:sp>
      <p:sp>
        <p:nvSpPr>
          <p:cNvPr id="8" name="Text Placeholder 7">
            <a:extLst>
              <a:ext uri="{FF2B5EF4-FFF2-40B4-BE49-F238E27FC236}">
                <a16:creationId xmlns:a16="http://schemas.microsoft.com/office/drawing/2014/main" id="{955CC3A7-DD9A-E887-A929-DE6D4C1E47B9}"/>
              </a:ext>
            </a:extLst>
          </p:cNvPr>
          <p:cNvSpPr>
            <a:spLocks noGrp="1"/>
          </p:cNvSpPr>
          <p:nvPr>
            <p:ph type="body" sz="quarter" idx="13"/>
          </p:nvPr>
        </p:nvSpPr>
        <p:spPr/>
        <p:txBody>
          <a:bodyPr/>
          <a:lstStyle/>
          <a:p>
            <a:r>
              <a:rPr lang="en-US" sz="1800" b="1" dirty="0">
                <a:solidFill>
                  <a:srgbClr val="0D0D0D"/>
                </a:solidFill>
                <a:effectLst/>
                <a:latin typeface="Calibri" panose="020F0502020204030204" pitchFamily="34" charset="0"/>
                <a:ea typeface="Calibri" panose="020F0502020204030204" pitchFamily="34" charset="0"/>
              </a:rPr>
              <a:t>Lack of personalization</a:t>
            </a:r>
            <a:endParaRPr lang="en-US" dirty="0"/>
          </a:p>
        </p:txBody>
      </p:sp>
      <p:sp>
        <p:nvSpPr>
          <p:cNvPr id="17" name="Text Placeholder 16">
            <a:extLst>
              <a:ext uri="{FF2B5EF4-FFF2-40B4-BE49-F238E27FC236}">
                <a16:creationId xmlns:a16="http://schemas.microsoft.com/office/drawing/2014/main" id="{21A076CC-9414-293E-8AB1-B8C2EA1C5FEE}"/>
              </a:ext>
            </a:extLst>
          </p:cNvPr>
          <p:cNvSpPr>
            <a:spLocks noGrp="1"/>
          </p:cNvSpPr>
          <p:nvPr>
            <p:ph type="body" sz="quarter" idx="15"/>
          </p:nvPr>
        </p:nvSpPr>
        <p:spPr/>
        <p:txBody>
          <a:bodyPr/>
          <a:lstStyle/>
          <a:p>
            <a:r>
              <a:rPr lang="en-US" sz="1800" b="1" dirty="0">
                <a:solidFill>
                  <a:srgbClr val="0D0D0D"/>
                </a:solidFill>
                <a:effectLst/>
                <a:latin typeface="Calibri" panose="020F0502020204030204" pitchFamily="34" charset="0"/>
                <a:ea typeface="Calibri" panose="020F0502020204030204" pitchFamily="34" charset="0"/>
              </a:rPr>
              <a:t>Reliance on user input</a:t>
            </a:r>
            <a:endParaRPr lang="en-US" dirty="0"/>
          </a:p>
        </p:txBody>
      </p:sp>
      <p:sp>
        <p:nvSpPr>
          <p:cNvPr id="9" name="Text Placeholder 8">
            <a:extLst>
              <a:ext uri="{FF2B5EF4-FFF2-40B4-BE49-F238E27FC236}">
                <a16:creationId xmlns:a16="http://schemas.microsoft.com/office/drawing/2014/main" id="{EE754D37-3AA6-7249-76D8-52F85F4C158A}"/>
              </a:ext>
            </a:extLst>
          </p:cNvPr>
          <p:cNvSpPr>
            <a:spLocks noGrp="1"/>
          </p:cNvSpPr>
          <p:nvPr>
            <p:ph type="body" sz="quarter" idx="14"/>
          </p:nvPr>
        </p:nvSpPr>
        <p:spPr/>
        <p:txBody>
          <a:bodyPr/>
          <a:lstStyle/>
          <a:p>
            <a:r>
              <a:rPr lang="en-US" sz="1800" b="1" dirty="0">
                <a:solidFill>
                  <a:srgbClr val="0D0D0D"/>
                </a:solidFill>
                <a:effectLst/>
                <a:latin typeface="Calibri" panose="020F0502020204030204" pitchFamily="34" charset="0"/>
                <a:ea typeface="Calibri" panose="020F0502020204030204" pitchFamily="34" charset="0"/>
              </a:rPr>
              <a:t>Limited scope</a:t>
            </a:r>
            <a:endParaRPr lang="en-US" dirty="0"/>
          </a:p>
        </p:txBody>
      </p:sp>
      <p:sp>
        <p:nvSpPr>
          <p:cNvPr id="26" name="Text Placeholder 25">
            <a:extLst>
              <a:ext uri="{FF2B5EF4-FFF2-40B4-BE49-F238E27FC236}">
                <a16:creationId xmlns:a16="http://schemas.microsoft.com/office/drawing/2014/main" id="{FFCA4FA2-1095-105E-5606-3D90E73136C3}"/>
              </a:ext>
            </a:extLst>
          </p:cNvPr>
          <p:cNvSpPr>
            <a:spLocks noGrp="1"/>
          </p:cNvSpPr>
          <p:nvPr>
            <p:ph type="body" sz="quarter" idx="17"/>
          </p:nvPr>
        </p:nvSpPr>
        <p:spPr/>
        <p:txBody>
          <a:bodyPr/>
          <a:lstStyle/>
          <a:p>
            <a:r>
              <a:rPr lang="en-US" sz="1800" b="1" dirty="0">
                <a:solidFill>
                  <a:srgbClr val="0D0D0D"/>
                </a:solidFill>
                <a:effectLst/>
                <a:latin typeface="Calibri" panose="020F0502020204030204" pitchFamily="34" charset="0"/>
                <a:ea typeface="Calibri" panose="020F0502020204030204" pitchFamily="34" charset="0"/>
              </a:rPr>
              <a:t>Limited understanding of cultural differences</a:t>
            </a:r>
            <a:endParaRPr lang="en-US" dirty="0"/>
          </a:p>
        </p:txBody>
      </p:sp>
      <p:sp>
        <p:nvSpPr>
          <p:cNvPr id="18" name="Text Placeholder 17">
            <a:extLst>
              <a:ext uri="{FF2B5EF4-FFF2-40B4-BE49-F238E27FC236}">
                <a16:creationId xmlns:a16="http://schemas.microsoft.com/office/drawing/2014/main" id="{871694C6-64CB-2042-D079-8D98D610EDB0}"/>
              </a:ext>
            </a:extLst>
          </p:cNvPr>
          <p:cNvSpPr>
            <a:spLocks noGrp="1"/>
          </p:cNvSpPr>
          <p:nvPr>
            <p:ph type="body" sz="quarter" idx="16"/>
          </p:nvPr>
        </p:nvSpPr>
        <p:spPr/>
        <p:txBody>
          <a:bodyPr/>
          <a:lstStyle/>
          <a:p>
            <a:r>
              <a:rPr lang="en-US" sz="1800" b="1" dirty="0">
                <a:latin typeface="Calibri" panose="020F0502020204030204" pitchFamily="34" charset="0"/>
                <a:cs typeface="Calibri" panose="020F0502020204030204" pitchFamily="34" charset="0"/>
              </a:rPr>
              <a:t>Lack of data</a:t>
            </a:r>
          </a:p>
        </p:txBody>
      </p:sp>
    </p:spTree>
    <p:extLst>
      <p:ext uri="{BB962C8B-B14F-4D97-AF65-F5344CB8AC3E}">
        <p14:creationId xmlns:p14="http://schemas.microsoft.com/office/powerpoint/2010/main" val="3272577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460130" y="541872"/>
            <a:ext cx="9587639" cy="676656"/>
          </a:xfrm>
        </p:spPr>
        <p:txBody>
          <a:bodyPr/>
          <a:lstStyle/>
          <a:p>
            <a:pPr>
              <a:lnSpc>
                <a:spcPct val="115000"/>
              </a:lnSpc>
              <a:spcBef>
                <a:spcPts val="0"/>
              </a:spcBef>
              <a:buClr>
                <a:srgbClr val="00B050"/>
              </a:buClr>
            </a:pPr>
            <a:r>
              <a:rPr lang="en-GB" sz="4400" b="1" dirty="0">
                <a:solidFill>
                  <a:srgbClr val="374151"/>
                </a:solidFill>
                <a:latin typeface="Calibri" panose="020F0502020204030204" pitchFamily="34" charset="0"/>
                <a:cs typeface="Calibri" panose="020F0502020204030204" pitchFamily="34" charset="0"/>
              </a:rPr>
              <a:t>Failures</a:t>
            </a:r>
            <a:r>
              <a:rPr lang="en-GB" sz="4400" b="1" dirty="0">
                <a:solidFill>
                  <a:srgbClr val="374151"/>
                </a:solidFill>
                <a:latin typeface="Calibri" panose="020F0502020204030204" pitchFamily="34" charset="0"/>
                <a:cs typeface="Calibri" panose="020F0502020204030204" pitchFamily="34" charset="0"/>
                <a:sym typeface="Wingdings" panose="05000000000000000000" pitchFamily="2" charset="2"/>
              </a:rPr>
              <a:t></a:t>
            </a:r>
            <a:r>
              <a:rPr lang="en-GB" sz="4400" b="1" dirty="0">
                <a:solidFill>
                  <a:srgbClr val="374151"/>
                </a:solidFill>
                <a:latin typeface="Calibri" panose="020F0502020204030204" pitchFamily="34" charset="0"/>
                <a:cs typeface="Calibri" panose="020F0502020204030204" pitchFamily="34" charset="0"/>
              </a:rPr>
              <a:t> &amp; Challenges </a:t>
            </a:r>
            <a:r>
              <a:rPr lang="en-GB" sz="4400" b="1" dirty="0">
                <a:solidFill>
                  <a:srgbClr val="374151"/>
                </a:solidFill>
                <a:latin typeface="Calibri" panose="020F0502020204030204" pitchFamily="34" charset="0"/>
                <a:cs typeface="Calibri" panose="020F0502020204030204" pitchFamily="34" charset="0"/>
                <a:sym typeface="Wingdings" panose="05000000000000000000" pitchFamily="2" charset="2"/>
              </a:rPr>
              <a:t></a:t>
            </a:r>
            <a:br>
              <a:rPr lang="en-GB" sz="2800" b="1" dirty="0">
                <a:solidFill>
                  <a:srgbClr val="374151"/>
                </a:solidFill>
                <a:latin typeface="Calibri" panose="020F0502020204030204" pitchFamily="34" charset="0"/>
                <a:cs typeface="Calibri" panose="020F0502020204030204" pitchFamily="34" charset="0"/>
              </a:rPr>
            </a:br>
            <a:endParaRPr lang="en-GB" sz="2400" b="1" dirty="0">
              <a:solidFill>
                <a:srgbClr val="374151"/>
              </a:solidFill>
              <a:latin typeface="Calibri" panose="020F0502020204030204" pitchFamily="34" charset="0"/>
              <a:cs typeface="Calibri" panose="020F0502020204030204" pitchFamily="34" charset="0"/>
            </a:endParaRPr>
          </a:p>
        </p:txBody>
      </p:sp>
      <p:sp>
        <p:nvSpPr>
          <p:cNvPr id="5" name="Content Placeholder 4">
            <a:extLst>
              <a:ext uri="{FF2B5EF4-FFF2-40B4-BE49-F238E27FC236}">
                <a16:creationId xmlns:a16="http://schemas.microsoft.com/office/drawing/2014/main" id="{9DD74C12-A957-5042-20DB-E5947A5B63BC}"/>
              </a:ext>
            </a:extLst>
          </p:cNvPr>
          <p:cNvSpPr>
            <a:spLocks noGrp="1"/>
          </p:cNvSpPr>
          <p:nvPr>
            <p:ph idx="1"/>
          </p:nvPr>
        </p:nvSpPr>
        <p:spPr>
          <a:xfrm>
            <a:off x="460130" y="1452445"/>
            <a:ext cx="9908917" cy="5136411"/>
          </a:xfrm>
        </p:spPr>
        <p:txBody>
          <a:bodyPr>
            <a:normAutofit/>
          </a:bodyPr>
          <a:lstStyle/>
          <a:p>
            <a:pPr>
              <a:buFont typeface="Arial" panose="020B0604020202020204" pitchFamily="34" charset="0"/>
              <a:buChar char="•"/>
            </a:pPr>
            <a:r>
              <a:rPr lang="en-GB" sz="1800" dirty="0">
                <a:solidFill>
                  <a:srgbClr val="252525"/>
                </a:solidFill>
                <a:effectLst/>
                <a:latin typeface="Calibri" panose="020F0502020204030204" pitchFamily="34" charset="0"/>
                <a:cs typeface="Calibri" panose="020F0502020204030204" pitchFamily="34" charset="0"/>
              </a:rPr>
              <a:t>Our chatbot name is NutriCoach. In language studio, somehow it is not accepting this name as a project name and throwing a server error continuously. So we changed the name in the language studio.</a:t>
            </a:r>
          </a:p>
          <a:p>
            <a:pPr marL="0" indent="0">
              <a:buNone/>
            </a:pPr>
            <a:endParaRPr lang="en-GB" sz="1800" dirty="0">
              <a:solidFill>
                <a:srgbClr val="252525"/>
              </a:solidFill>
              <a:effectLst/>
              <a:latin typeface="Calibri" panose="020F0502020204030204" pitchFamily="34" charset="0"/>
              <a:cs typeface="Calibri" panose="020F0502020204030204" pitchFamily="34" charset="0"/>
            </a:endParaRPr>
          </a:p>
          <a:p>
            <a:pPr>
              <a:buFont typeface="Arial" panose="020B0604020202020204" pitchFamily="34" charset="0"/>
              <a:buChar char="•"/>
            </a:pPr>
            <a:r>
              <a:rPr lang="en-GB" sz="1800" dirty="0">
                <a:solidFill>
                  <a:srgbClr val="252525"/>
                </a:solidFill>
                <a:effectLst/>
                <a:latin typeface="Calibri" panose="020F0502020204030204" pitchFamily="34" charset="0"/>
                <a:cs typeface="Calibri" panose="020F0502020204030204" pitchFamily="34" charset="0"/>
              </a:rPr>
              <a:t>From two accounts, which we were using for other AI projects and chatbots, it was not allowing us to deploy in web and continuously throwing an error for "You exceed free limits." So we took a fresh account from one of our team members, and it works.</a:t>
            </a:r>
          </a:p>
          <a:p>
            <a:pPr marL="0" indent="0">
              <a:buNone/>
            </a:pPr>
            <a:endParaRPr lang="en-GB" sz="1800" dirty="0">
              <a:solidFill>
                <a:srgbClr val="252525"/>
              </a:solidFill>
              <a:effectLst/>
              <a:latin typeface="Calibri" panose="020F0502020204030204" pitchFamily="34" charset="0"/>
              <a:cs typeface="Calibri" panose="020F0502020204030204" pitchFamily="34" charset="0"/>
            </a:endParaRPr>
          </a:p>
          <a:p>
            <a:pPr>
              <a:buFont typeface="Arial" panose="020B0604020202020204" pitchFamily="34" charset="0"/>
              <a:buChar char="•"/>
            </a:pPr>
            <a:r>
              <a:rPr lang="en-GB" sz="1800" dirty="0">
                <a:solidFill>
                  <a:srgbClr val="252525"/>
                </a:solidFill>
                <a:effectLst/>
                <a:latin typeface="Calibri" panose="020F0502020204030204" pitchFamily="34" charset="0"/>
                <a:cs typeface="Calibri" panose="020F0502020204030204" pitchFamily="34" charset="0"/>
              </a:rPr>
              <a:t>Training a chatbot was a difficult part for us because the information people provide may vary from person to person.</a:t>
            </a:r>
          </a:p>
        </p:txBody>
      </p:sp>
    </p:spTree>
    <p:extLst>
      <p:ext uri="{BB962C8B-B14F-4D97-AF65-F5344CB8AC3E}">
        <p14:creationId xmlns:p14="http://schemas.microsoft.com/office/powerpoint/2010/main" val="12603683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385701" y="318588"/>
            <a:ext cx="11703517" cy="676656"/>
          </a:xfrm>
        </p:spPr>
        <p:txBody>
          <a:bodyPr/>
          <a:lstStyle/>
          <a:p>
            <a:r>
              <a:rPr lang="en-US" b="1" dirty="0">
                <a:latin typeface="Calibri(body)"/>
              </a:rPr>
              <a:t>Opportunity for Improvements</a:t>
            </a:r>
          </a:p>
        </p:txBody>
      </p:sp>
      <p:sp>
        <p:nvSpPr>
          <p:cNvPr id="5" name="Content Placeholder 4">
            <a:extLst>
              <a:ext uri="{FF2B5EF4-FFF2-40B4-BE49-F238E27FC236}">
                <a16:creationId xmlns:a16="http://schemas.microsoft.com/office/drawing/2014/main" id="{9DD74C12-A957-5042-20DB-E5947A5B63BC}"/>
              </a:ext>
            </a:extLst>
          </p:cNvPr>
          <p:cNvSpPr>
            <a:spLocks noGrp="1"/>
          </p:cNvSpPr>
          <p:nvPr>
            <p:ph idx="1"/>
          </p:nvPr>
        </p:nvSpPr>
        <p:spPr>
          <a:xfrm>
            <a:off x="460130" y="1218529"/>
            <a:ext cx="9908917" cy="5136411"/>
          </a:xfrm>
        </p:spPr>
        <p:txBody>
          <a:bodyPr>
            <a:normAutofit fontScale="92500" lnSpcReduction="10000"/>
          </a:bodyPr>
          <a:lstStyle/>
          <a:p>
            <a:pPr marL="0" indent="0" algn="just">
              <a:lnSpc>
                <a:spcPct val="115000"/>
              </a:lnSpc>
              <a:spcBef>
                <a:spcPts val="0"/>
              </a:spcBef>
              <a:buClr>
                <a:srgbClr val="00B050"/>
              </a:buClr>
              <a:buNone/>
            </a:pPr>
            <a:r>
              <a:rPr lang="en-GB" sz="1800" dirty="0">
                <a:solidFill>
                  <a:srgbClr val="374151"/>
                </a:solidFill>
                <a:latin typeface="Calibri" panose="020F0502020204030204" pitchFamily="34" charset="0"/>
                <a:cs typeface="Calibri" panose="020F0502020204030204" pitchFamily="34" charset="0"/>
              </a:rPr>
              <a:t>There is always room for improvement in any project, and this includes the following specific scenarios:</a:t>
            </a:r>
          </a:p>
          <a:p>
            <a:pPr algn="just">
              <a:lnSpc>
                <a:spcPct val="115000"/>
              </a:lnSpc>
              <a:spcBef>
                <a:spcPts val="0"/>
              </a:spcBef>
              <a:buClr>
                <a:srgbClr val="00B050"/>
              </a:buClr>
              <a:buFontTx/>
              <a:buChar char="-"/>
            </a:pPr>
            <a:endParaRPr lang="en-GB" sz="1800" dirty="0">
              <a:solidFill>
                <a:srgbClr val="374151"/>
              </a:solidFill>
              <a:latin typeface="Calibri" panose="020F0502020204030204" pitchFamily="34" charset="0"/>
              <a:cs typeface="Calibri" panose="020F0502020204030204" pitchFamily="34" charset="0"/>
            </a:endParaRPr>
          </a:p>
          <a:p>
            <a:pPr marL="0" indent="0" algn="just">
              <a:lnSpc>
                <a:spcPct val="115000"/>
              </a:lnSpc>
              <a:spcBef>
                <a:spcPts val="0"/>
              </a:spcBef>
              <a:buClr>
                <a:srgbClr val="00B050"/>
              </a:buClr>
              <a:buNone/>
            </a:pPr>
            <a:r>
              <a:rPr lang="en-GB" sz="1800" b="1" dirty="0">
                <a:solidFill>
                  <a:srgbClr val="374151"/>
                </a:solidFill>
                <a:latin typeface="Calibri" panose="020F0502020204030204" pitchFamily="34" charset="0"/>
                <a:cs typeface="Calibri" panose="020F0502020204030204" pitchFamily="34" charset="0"/>
              </a:rPr>
              <a:t>Gathering more data: </a:t>
            </a:r>
          </a:p>
          <a:p>
            <a:pPr marL="0" indent="0" algn="just">
              <a:lnSpc>
                <a:spcPct val="115000"/>
              </a:lnSpc>
              <a:spcBef>
                <a:spcPts val="0"/>
              </a:spcBef>
              <a:buClr>
                <a:srgbClr val="00B050"/>
              </a:buClr>
              <a:buNone/>
            </a:pPr>
            <a:r>
              <a:rPr lang="en-GB" sz="1800" dirty="0">
                <a:solidFill>
                  <a:srgbClr val="374151"/>
                </a:solidFill>
                <a:latin typeface="Calibri" panose="020F0502020204030204" pitchFamily="34" charset="0"/>
                <a:cs typeface="Calibri" panose="020F0502020204030204" pitchFamily="34" charset="0"/>
              </a:rPr>
              <a:t>In order to create a more effective chatbot for personalized nutritional guidance and meal planning, it is important to collect as much relevant data as possible. This could include information about a user's dietary preferences, health goals, and daily routine. By gathering this data, the chatbot can make more informed recommendations that are tailored to the user's individual needs.</a:t>
            </a:r>
          </a:p>
          <a:p>
            <a:pPr algn="just">
              <a:lnSpc>
                <a:spcPct val="115000"/>
              </a:lnSpc>
              <a:spcBef>
                <a:spcPts val="0"/>
              </a:spcBef>
              <a:buClr>
                <a:srgbClr val="00B050"/>
              </a:buClr>
              <a:buFontTx/>
              <a:buChar char="-"/>
            </a:pPr>
            <a:endParaRPr lang="en-GB" sz="1800" dirty="0">
              <a:solidFill>
                <a:srgbClr val="374151"/>
              </a:solidFill>
              <a:latin typeface="Calibri" panose="020F0502020204030204" pitchFamily="34" charset="0"/>
              <a:cs typeface="Calibri" panose="020F0502020204030204" pitchFamily="34" charset="0"/>
            </a:endParaRPr>
          </a:p>
          <a:p>
            <a:pPr marL="0" indent="0" algn="just">
              <a:lnSpc>
                <a:spcPct val="115000"/>
              </a:lnSpc>
              <a:spcBef>
                <a:spcPts val="0"/>
              </a:spcBef>
              <a:buClr>
                <a:srgbClr val="00B050"/>
              </a:buClr>
              <a:buNone/>
            </a:pPr>
            <a:r>
              <a:rPr lang="en-GB" sz="1800" b="1" dirty="0">
                <a:solidFill>
                  <a:srgbClr val="374151"/>
                </a:solidFill>
                <a:latin typeface="Calibri" panose="020F0502020204030204" pitchFamily="34" charset="0"/>
                <a:cs typeface="Calibri" panose="020F0502020204030204" pitchFamily="34" charset="0"/>
              </a:rPr>
              <a:t>Refining our algorithms: </a:t>
            </a:r>
          </a:p>
          <a:p>
            <a:pPr marL="0" indent="0" algn="just">
              <a:lnSpc>
                <a:spcPct val="115000"/>
              </a:lnSpc>
              <a:spcBef>
                <a:spcPts val="0"/>
              </a:spcBef>
              <a:buClr>
                <a:srgbClr val="00B050"/>
              </a:buClr>
              <a:buNone/>
            </a:pPr>
            <a:r>
              <a:rPr lang="en-GB" sz="1800" dirty="0">
                <a:solidFill>
                  <a:srgbClr val="374151"/>
                </a:solidFill>
                <a:latin typeface="Calibri" panose="020F0502020204030204" pitchFamily="34" charset="0"/>
                <a:cs typeface="Calibri" panose="020F0502020204030204" pitchFamily="34" charset="0"/>
              </a:rPr>
              <a:t>As the chatbot interacts with users and gathers more data, it is important to continually refine its algorithms. This involves analysing the data and making adjustments to the chatbot's decision-making process. By refining the algorithms, the chatbot can provide more accurate and personalized recommendations to users.</a:t>
            </a:r>
          </a:p>
          <a:p>
            <a:pPr algn="just">
              <a:lnSpc>
                <a:spcPct val="115000"/>
              </a:lnSpc>
              <a:spcBef>
                <a:spcPts val="0"/>
              </a:spcBef>
              <a:buClr>
                <a:srgbClr val="00B050"/>
              </a:buClr>
              <a:buFontTx/>
              <a:buChar char="-"/>
            </a:pPr>
            <a:endParaRPr lang="en-GB" sz="1800" dirty="0">
              <a:solidFill>
                <a:srgbClr val="374151"/>
              </a:solidFill>
              <a:latin typeface="Calibri" panose="020F0502020204030204" pitchFamily="34" charset="0"/>
              <a:cs typeface="Calibri" panose="020F0502020204030204" pitchFamily="34" charset="0"/>
            </a:endParaRPr>
          </a:p>
          <a:p>
            <a:pPr marL="0" indent="0" algn="just">
              <a:lnSpc>
                <a:spcPct val="115000"/>
              </a:lnSpc>
              <a:spcBef>
                <a:spcPts val="0"/>
              </a:spcBef>
              <a:buClr>
                <a:srgbClr val="00B050"/>
              </a:buClr>
              <a:buNone/>
            </a:pPr>
            <a:r>
              <a:rPr lang="en-GB" sz="1800" b="1" dirty="0">
                <a:solidFill>
                  <a:srgbClr val="374151"/>
                </a:solidFill>
                <a:latin typeface="Calibri" panose="020F0502020204030204" pitchFamily="34" charset="0"/>
                <a:cs typeface="Calibri" panose="020F0502020204030204" pitchFamily="34" charset="0"/>
              </a:rPr>
              <a:t>Improving the user experience: </a:t>
            </a:r>
          </a:p>
          <a:p>
            <a:pPr marL="0" indent="0" algn="just">
              <a:lnSpc>
                <a:spcPct val="115000"/>
              </a:lnSpc>
              <a:spcBef>
                <a:spcPts val="0"/>
              </a:spcBef>
              <a:buClr>
                <a:srgbClr val="00B050"/>
              </a:buClr>
              <a:buNone/>
            </a:pPr>
            <a:r>
              <a:rPr lang="en-GB" sz="1800" dirty="0">
                <a:solidFill>
                  <a:srgbClr val="374151"/>
                </a:solidFill>
                <a:latin typeface="Calibri" panose="020F0502020204030204" pitchFamily="34" charset="0"/>
                <a:cs typeface="Calibri" panose="020F0502020204030204" pitchFamily="34" charset="0"/>
              </a:rPr>
              <a:t>In order to keep users engaged and motivated to use the chatbot, it is important to continually improve the user experience. This could include updating the chatbot's interface to make it more intuitive and user-friendly, adding new features that enhance the user experience, and providing regular feedback and guidance to users.</a:t>
            </a:r>
          </a:p>
          <a:p>
            <a:pPr algn="just">
              <a:lnSpc>
                <a:spcPct val="115000"/>
              </a:lnSpc>
              <a:spcBef>
                <a:spcPts val="0"/>
              </a:spcBef>
              <a:buClr>
                <a:srgbClr val="00B050"/>
              </a:buClr>
              <a:buFontTx/>
              <a:buChar char="-"/>
            </a:pPr>
            <a:endParaRPr lang="en-GB" sz="1800" dirty="0">
              <a:solidFill>
                <a:srgbClr val="37415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17787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460130" y="563137"/>
            <a:ext cx="9587639" cy="676656"/>
          </a:xfrm>
        </p:spPr>
        <p:txBody>
          <a:bodyPr/>
          <a:lstStyle/>
          <a:p>
            <a:pPr>
              <a:lnSpc>
                <a:spcPct val="115000"/>
              </a:lnSpc>
              <a:spcBef>
                <a:spcPts val="0"/>
              </a:spcBef>
              <a:buClr>
                <a:srgbClr val="00B050"/>
              </a:buClr>
            </a:pPr>
            <a:r>
              <a:rPr lang="en-GB" sz="4400" b="1" dirty="0">
                <a:solidFill>
                  <a:srgbClr val="374151"/>
                </a:solidFill>
                <a:latin typeface="Calibri" panose="020F0502020204030204" pitchFamily="34" charset="0"/>
                <a:cs typeface="Calibri" panose="020F0502020204030204" pitchFamily="34" charset="0"/>
              </a:rPr>
              <a:t>Additional Recommendations </a:t>
            </a:r>
            <a:br>
              <a:rPr lang="en-GB" sz="2800" dirty="0">
                <a:solidFill>
                  <a:srgbClr val="374151"/>
                </a:solidFill>
                <a:latin typeface="Calibri" panose="020F0502020204030204" pitchFamily="34" charset="0"/>
                <a:cs typeface="Calibri" panose="020F0502020204030204" pitchFamily="34" charset="0"/>
              </a:rPr>
            </a:br>
            <a:r>
              <a:rPr lang="en-GB" sz="2400" dirty="0">
                <a:solidFill>
                  <a:srgbClr val="374151"/>
                </a:solidFill>
                <a:latin typeface="Calibri" panose="020F0502020204030204" pitchFamily="34" charset="0"/>
                <a:cs typeface="Calibri" panose="020F0502020204030204" pitchFamily="34" charset="0"/>
              </a:rPr>
              <a:t>To further improve the chatbot could include:</a:t>
            </a:r>
          </a:p>
        </p:txBody>
      </p:sp>
      <p:sp>
        <p:nvSpPr>
          <p:cNvPr id="5" name="Content Placeholder 4">
            <a:extLst>
              <a:ext uri="{FF2B5EF4-FFF2-40B4-BE49-F238E27FC236}">
                <a16:creationId xmlns:a16="http://schemas.microsoft.com/office/drawing/2014/main" id="{9DD74C12-A957-5042-20DB-E5947A5B63BC}"/>
              </a:ext>
            </a:extLst>
          </p:cNvPr>
          <p:cNvSpPr>
            <a:spLocks noGrp="1"/>
          </p:cNvSpPr>
          <p:nvPr>
            <p:ph idx="1"/>
          </p:nvPr>
        </p:nvSpPr>
        <p:spPr>
          <a:xfrm>
            <a:off x="460130" y="1721589"/>
            <a:ext cx="9908917" cy="5136411"/>
          </a:xfrm>
        </p:spPr>
        <p:txBody>
          <a:bodyPr>
            <a:normAutofit/>
          </a:bodyPr>
          <a:lstStyle/>
          <a:p>
            <a:pPr algn="just">
              <a:lnSpc>
                <a:spcPct val="115000"/>
              </a:lnSpc>
              <a:spcBef>
                <a:spcPts val="0"/>
              </a:spcBef>
              <a:buClr>
                <a:srgbClr val="00B050"/>
              </a:buClr>
              <a:buFontTx/>
              <a:buChar char="-"/>
            </a:pPr>
            <a:endParaRPr lang="en-GB" sz="1800" dirty="0">
              <a:solidFill>
                <a:srgbClr val="374151"/>
              </a:solidFill>
              <a:latin typeface="Calibri" panose="020F0502020204030204" pitchFamily="34" charset="0"/>
              <a:cs typeface="Calibri" panose="020F0502020204030204" pitchFamily="34" charset="0"/>
            </a:endParaRPr>
          </a:p>
          <a:p>
            <a:pPr algn="just">
              <a:lnSpc>
                <a:spcPct val="115000"/>
              </a:lnSpc>
              <a:spcBef>
                <a:spcPts val="0"/>
              </a:spcBef>
              <a:buClr>
                <a:srgbClr val="00B050"/>
              </a:buClr>
              <a:buFontTx/>
              <a:buChar char="-"/>
            </a:pPr>
            <a:r>
              <a:rPr lang="en-GB" sz="1800" b="0" i="0" dirty="0">
                <a:solidFill>
                  <a:srgbClr val="374151"/>
                </a:solidFill>
                <a:effectLst/>
                <a:latin typeface="Calibri" panose="020F0502020204030204" pitchFamily="34" charset="0"/>
                <a:cs typeface="Calibri" panose="020F0502020204030204" pitchFamily="34" charset="0"/>
              </a:rPr>
              <a:t>The chatbot can be improved by offering users a weekly schedule of meals and snacks to plan ahead and stay on track with their dietary goals. </a:t>
            </a:r>
          </a:p>
          <a:p>
            <a:pPr algn="just">
              <a:lnSpc>
                <a:spcPct val="115000"/>
              </a:lnSpc>
              <a:spcBef>
                <a:spcPts val="0"/>
              </a:spcBef>
              <a:buClr>
                <a:srgbClr val="00B050"/>
              </a:buClr>
              <a:buFontTx/>
              <a:buChar char="-"/>
            </a:pPr>
            <a:endParaRPr lang="en-GB" sz="1800" b="0" i="0" dirty="0">
              <a:solidFill>
                <a:srgbClr val="374151"/>
              </a:solidFill>
              <a:effectLst/>
              <a:latin typeface="Calibri" panose="020F0502020204030204" pitchFamily="34" charset="0"/>
              <a:cs typeface="Calibri" panose="020F0502020204030204" pitchFamily="34" charset="0"/>
            </a:endParaRPr>
          </a:p>
          <a:p>
            <a:pPr algn="just">
              <a:lnSpc>
                <a:spcPct val="115000"/>
              </a:lnSpc>
              <a:spcBef>
                <a:spcPts val="0"/>
              </a:spcBef>
              <a:buClr>
                <a:srgbClr val="00B050"/>
              </a:buClr>
              <a:buFontTx/>
              <a:buChar char="-"/>
            </a:pPr>
            <a:r>
              <a:rPr lang="en-GB" sz="1800" b="0" i="0" dirty="0">
                <a:solidFill>
                  <a:srgbClr val="374151"/>
                </a:solidFill>
                <a:effectLst/>
                <a:latin typeface="Calibri" panose="020F0502020204030204" pitchFamily="34" charset="0"/>
                <a:cs typeface="Calibri" panose="020F0502020204030204" pitchFamily="34" charset="0"/>
              </a:rPr>
              <a:t>Keeping a record of user interactions to achieve a more personalized experience and a personalized health schedule for each user.</a:t>
            </a:r>
          </a:p>
          <a:p>
            <a:pPr algn="just">
              <a:lnSpc>
                <a:spcPct val="115000"/>
              </a:lnSpc>
              <a:spcBef>
                <a:spcPts val="0"/>
              </a:spcBef>
              <a:buClr>
                <a:srgbClr val="00B050"/>
              </a:buClr>
              <a:buFontTx/>
              <a:buChar char="-"/>
            </a:pPr>
            <a:endParaRPr lang="en-GB" sz="1800" dirty="0">
              <a:solidFill>
                <a:srgbClr val="374151"/>
              </a:solidFill>
              <a:latin typeface="Calibri" panose="020F0502020204030204" pitchFamily="34" charset="0"/>
              <a:cs typeface="Calibri" panose="020F0502020204030204" pitchFamily="34" charset="0"/>
            </a:endParaRPr>
          </a:p>
          <a:p>
            <a:pPr algn="just">
              <a:lnSpc>
                <a:spcPct val="115000"/>
              </a:lnSpc>
              <a:spcBef>
                <a:spcPts val="0"/>
              </a:spcBef>
              <a:buClr>
                <a:srgbClr val="00B050"/>
              </a:buClr>
              <a:buFontTx/>
              <a:buChar char="-"/>
            </a:pPr>
            <a:r>
              <a:rPr lang="en-GB" sz="1800" dirty="0">
                <a:solidFill>
                  <a:srgbClr val="374151"/>
                </a:solidFill>
                <a:latin typeface="Calibri" panose="020F0502020204030204" pitchFamily="34" charset="0"/>
                <a:cs typeface="Calibri" panose="020F0502020204030204" pitchFamily="34" charset="0"/>
              </a:rPr>
              <a:t>Providing meals based on BMI (Body Mass Index)</a:t>
            </a:r>
          </a:p>
        </p:txBody>
      </p:sp>
    </p:spTree>
    <p:extLst>
      <p:ext uri="{BB962C8B-B14F-4D97-AF65-F5344CB8AC3E}">
        <p14:creationId xmlns:p14="http://schemas.microsoft.com/office/powerpoint/2010/main" val="3709234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BE14C3C8-CE39-133E-31F8-E2A69DFA914D}"/>
              </a:ext>
            </a:extLst>
          </p:cNvPr>
          <p:cNvSpPr>
            <a:spLocks noGrp="1"/>
          </p:cNvSpPr>
          <p:nvPr>
            <p:ph type="title"/>
          </p:nvPr>
        </p:nvSpPr>
        <p:spPr>
          <a:xfrm>
            <a:off x="399469" y="1004454"/>
            <a:ext cx="4615364" cy="676656"/>
          </a:xfrm>
        </p:spPr>
        <p:txBody>
          <a:bodyPr/>
          <a:lstStyle/>
          <a:p>
            <a:r>
              <a:rPr lang="en-US" dirty="0"/>
              <a:t>Meet our team</a:t>
            </a:r>
          </a:p>
        </p:txBody>
      </p:sp>
      <p:pic>
        <p:nvPicPr>
          <p:cNvPr id="45" name="Picture Placeholder 44">
            <a:extLst>
              <a:ext uri="{FF2B5EF4-FFF2-40B4-BE49-F238E27FC236}">
                <a16:creationId xmlns:a16="http://schemas.microsoft.com/office/drawing/2014/main" id="{BF83E8E2-2284-9684-FCF6-1A6EA943A1FB}"/>
              </a:ext>
            </a:extLst>
          </p:cNvPr>
          <p:cNvPicPr>
            <a:picLocks noGrp="1" noChangeAspect="1"/>
          </p:cNvPicPr>
          <p:nvPr>
            <p:ph type="pic" sz="quarter" idx="13"/>
          </p:nvPr>
        </p:nvPicPr>
        <p:blipFill>
          <a:blip r:embed="rId2"/>
          <a:srcRect l="1637" r="1637"/>
          <a:stretch/>
        </p:blipFill>
        <p:spPr>
          <a:xfrm>
            <a:off x="399469" y="3222094"/>
            <a:ext cx="1414130" cy="17740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8" name="Picture Placeholder 47">
            <a:extLst>
              <a:ext uri="{FF2B5EF4-FFF2-40B4-BE49-F238E27FC236}">
                <a16:creationId xmlns:a16="http://schemas.microsoft.com/office/drawing/2014/main" id="{B0AC71BE-6C36-5953-EF84-04DB27D399EF}"/>
              </a:ext>
            </a:extLst>
          </p:cNvPr>
          <p:cNvPicPr>
            <a:picLocks noGrp="1" noChangeAspect="1"/>
          </p:cNvPicPr>
          <p:nvPr>
            <p:ph type="pic" sz="quarter" idx="14"/>
          </p:nvPr>
        </p:nvPicPr>
        <p:blipFill>
          <a:blip r:embed="rId3"/>
          <a:srcRect t="11250" b="11250"/>
          <a:stretch/>
        </p:blipFill>
        <p:spPr>
          <a:xfrm>
            <a:off x="2882368" y="3222098"/>
            <a:ext cx="1383201" cy="17818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1" name="Picture Placeholder 50">
            <a:extLst>
              <a:ext uri="{FF2B5EF4-FFF2-40B4-BE49-F238E27FC236}">
                <a16:creationId xmlns:a16="http://schemas.microsoft.com/office/drawing/2014/main" id="{E67A1306-8387-8408-FEAF-520A43BB1D8D}"/>
              </a:ext>
            </a:extLst>
          </p:cNvPr>
          <p:cNvPicPr>
            <a:picLocks noGrp="1" noChangeAspect="1"/>
          </p:cNvPicPr>
          <p:nvPr>
            <p:ph type="pic" sz="quarter" idx="15"/>
          </p:nvPr>
        </p:nvPicPr>
        <p:blipFill>
          <a:blip r:embed="rId4"/>
          <a:srcRect l="3600" r="3600"/>
          <a:stretch/>
        </p:blipFill>
        <p:spPr>
          <a:xfrm>
            <a:off x="5334338" y="3229956"/>
            <a:ext cx="1304049" cy="17740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8" name="Picture Placeholder 57">
            <a:extLst>
              <a:ext uri="{FF2B5EF4-FFF2-40B4-BE49-F238E27FC236}">
                <a16:creationId xmlns:a16="http://schemas.microsoft.com/office/drawing/2014/main" id="{A5E932A8-FB95-D4B9-7C31-E32737B02106}"/>
              </a:ext>
            </a:extLst>
          </p:cNvPr>
          <p:cNvPicPr>
            <a:picLocks noGrp="1" noChangeAspect="1"/>
          </p:cNvPicPr>
          <p:nvPr>
            <p:ph type="pic" sz="quarter" idx="16"/>
          </p:nvPr>
        </p:nvPicPr>
        <p:blipFill>
          <a:blip r:embed="rId5"/>
          <a:srcRect t="9454" b="9454"/>
          <a:stretch/>
        </p:blipFill>
        <p:spPr>
          <a:xfrm>
            <a:off x="7707156" y="3222095"/>
            <a:ext cx="1476698" cy="17740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6" name="Text Placeholder 25">
            <a:extLst>
              <a:ext uri="{FF2B5EF4-FFF2-40B4-BE49-F238E27FC236}">
                <a16:creationId xmlns:a16="http://schemas.microsoft.com/office/drawing/2014/main" id="{F237C2FF-8AE7-02AF-7E17-D62F80F65FAA}"/>
              </a:ext>
            </a:extLst>
          </p:cNvPr>
          <p:cNvSpPr>
            <a:spLocks noGrp="1"/>
          </p:cNvSpPr>
          <p:nvPr>
            <p:ph type="body" sz="quarter" idx="17"/>
          </p:nvPr>
        </p:nvSpPr>
        <p:spPr>
          <a:xfrm>
            <a:off x="-105046" y="5130264"/>
            <a:ext cx="2423160" cy="365760"/>
          </a:xfrm>
        </p:spPr>
        <p:txBody>
          <a:bodyPr/>
          <a:lstStyle/>
          <a:p>
            <a:r>
              <a:rPr lang="en-US" dirty="0"/>
              <a:t>DEEP </a:t>
            </a:r>
            <a:r>
              <a:rPr lang="en-US" dirty="0" err="1"/>
              <a:t>Sheta</a:t>
            </a:r>
            <a:endParaRPr lang="en-US" dirty="0"/>
          </a:p>
        </p:txBody>
      </p:sp>
      <p:sp>
        <p:nvSpPr>
          <p:cNvPr id="27" name="Text Placeholder 26">
            <a:extLst>
              <a:ext uri="{FF2B5EF4-FFF2-40B4-BE49-F238E27FC236}">
                <a16:creationId xmlns:a16="http://schemas.microsoft.com/office/drawing/2014/main" id="{00C27F86-4C80-C4F3-6CE8-D40C84F64932}"/>
              </a:ext>
            </a:extLst>
          </p:cNvPr>
          <p:cNvSpPr>
            <a:spLocks noGrp="1"/>
          </p:cNvSpPr>
          <p:nvPr>
            <p:ph type="body" sz="quarter" idx="18"/>
          </p:nvPr>
        </p:nvSpPr>
        <p:spPr>
          <a:xfrm>
            <a:off x="2362388" y="5149458"/>
            <a:ext cx="2423160" cy="365760"/>
          </a:xfrm>
        </p:spPr>
        <p:txBody>
          <a:bodyPr/>
          <a:lstStyle/>
          <a:p>
            <a:r>
              <a:rPr lang="en-US" dirty="0"/>
              <a:t>Kaveri Patel</a:t>
            </a:r>
          </a:p>
        </p:txBody>
      </p:sp>
      <p:sp>
        <p:nvSpPr>
          <p:cNvPr id="28" name="Text Placeholder 27">
            <a:extLst>
              <a:ext uri="{FF2B5EF4-FFF2-40B4-BE49-F238E27FC236}">
                <a16:creationId xmlns:a16="http://schemas.microsoft.com/office/drawing/2014/main" id="{437F270A-5AE8-3D7C-4649-C8CE5C3BBE73}"/>
              </a:ext>
            </a:extLst>
          </p:cNvPr>
          <p:cNvSpPr>
            <a:spLocks noGrp="1"/>
          </p:cNvSpPr>
          <p:nvPr>
            <p:ph type="body" sz="quarter" idx="19"/>
          </p:nvPr>
        </p:nvSpPr>
        <p:spPr>
          <a:xfrm>
            <a:off x="4774782" y="5149458"/>
            <a:ext cx="2423160" cy="622752"/>
          </a:xfrm>
        </p:spPr>
        <p:txBody>
          <a:bodyPr/>
          <a:lstStyle/>
          <a:p>
            <a:r>
              <a:rPr lang="en-US" dirty="0"/>
              <a:t>Tirthak bhingaradiya</a:t>
            </a:r>
          </a:p>
        </p:txBody>
      </p:sp>
      <p:sp>
        <p:nvSpPr>
          <p:cNvPr id="29" name="Text Placeholder 28">
            <a:extLst>
              <a:ext uri="{FF2B5EF4-FFF2-40B4-BE49-F238E27FC236}">
                <a16:creationId xmlns:a16="http://schemas.microsoft.com/office/drawing/2014/main" id="{88C30139-2108-5DD5-D7B5-F4C5CA6CCBF3}"/>
              </a:ext>
            </a:extLst>
          </p:cNvPr>
          <p:cNvSpPr>
            <a:spLocks noGrp="1"/>
          </p:cNvSpPr>
          <p:nvPr>
            <p:ph type="body" sz="quarter" idx="20"/>
          </p:nvPr>
        </p:nvSpPr>
        <p:spPr>
          <a:xfrm>
            <a:off x="7419747" y="5338296"/>
            <a:ext cx="2051516" cy="494215"/>
          </a:xfrm>
        </p:spPr>
        <p:txBody>
          <a:bodyPr/>
          <a:lstStyle/>
          <a:p>
            <a:r>
              <a:rPr lang="en-US" dirty="0"/>
              <a:t>RAJAT singh RAWAT</a:t>
            </a:r>
          </a:p>
        </p:txBody>
      </p:sp>
      <p:pic>
        <p:nvPicPr>
          <p:cNvPr id="15" name="Picture Placeholder 57">
            <a:extLst>
              <a:ext uri="{FF2B5EF4-FFF2-40B4-BE49-F238E27FC236}">
                <a16:creationId xmlns:a16="http://schemas.microsoft.com/office/drawing/2014/main" id="{9C0CF230-27A0-15CF-77AA-0C4A0ADC1D5A}"/>
              </a:ext>
            </a:extLst>
          </p:cNvPr>
          <p:cNvPicPr>
            <a:picLocks noChangeAspect="1"/>
          </p:cNvPicPr>
          <p:nvPr/>
        </p:nvPicPr>
        <p:blipFill>
          <a:blip r:embed="rId6"/>
          <a:srcRect l="265" r="265"/>
          <a:stretch/>
        </p:blipFill>
        <p:spPr>
          <a:xfrm>
            <a:off x="10252623" y="3222094"/>
            <a:ext cx="1414130" cy="17740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 name="Text Placeholder 28">
            <a:extLst>
              <a:ext uri="{FF2B5EF4-FFF2-40B4-BE49-F238E27FC236}">
                <a16:creationId xmlns:a16="http://schemas.microsoft.com/office/drawing/2014/main" id="{3EF05616-20A4-B2E3-99BF-951BA9D06B76}"/>
              </a:ext>
            </a:extLst>
          </p:cNvPr>
          <p:cNvSpPr txBox="1">
            <a:spLocks/>
          </p:cNvSpPr>
          <p:nvPr/>
        </p:nvSpPr>
        <p:spPr>
          <a:xfrm>
            <a:off x="9748108" y="5149458"/>
            <a:ext cx="2423160" cy="365760"/>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0"/>
              </a:spcBef>
              <a:buFont typeface="Arial" panose="020B0604020202020204" pitchFamily="34" charset="0"/>
              <a:buNone/>
              <a:defRPr sz="1800" kern="1200" cap="all" baseline="0">
                <a:solidFill>
                  <a:schemeClr val="tx1"/>
                </a:solidFill>
                <a:latin typeface="Gill Sans Nova" panose="020B06020201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AKASH SHah</a:t>
            </a:r>
          </a:p>
        </p:txBody>
      </p:sp>
      <p:sp>
        <p:nvSpPr>
          <p:cNvPr id="8" name="TextBox 7">
            <a:extLst>
              <a:ext uri="{FF2B5EF4-FFF2-40B4-BE49-F238E27FC236}">
                <a16:creationId xmlns:a16="http://schemas.microsoft.com/office/drawing/2014/main" id="{9B831497-28CD-01C4-2994-E3CB6F59F7EE}"/>
              </a:ext>
            </a:extLst>
          </p:cNvPr>
          <p:cNvSpPr txBox="1"/>
          <p:nvPr/>
        </p:nvSpPr>
        <p:spPr>
          <a:xfrm>
            <a:off x="8982456" y="148573"/>
            <a:ext cx="3209544" cy="1323439"/>
          </a:xfrm>
          <a:prstGeom prst="rect">
            <a:avLst/>
          </a:prstGeom>
          <a:noFill/>
        </p:spPr>
        <p:txBody>
          <a:bodyPr wrap="square" rtlCol="0">
            <a:spAutoFit/>
          </a:bodyPr>
          <a:lstStyle/>
          <a:p>
            <a:pPr algn="r"/>
            <a:r>
              <a:rPr lang="en-CA" sz="4000" b="1" dirty="0"/>
              <a:t>Section: 001</a:t>
            </a:r>
          </a:p>
          <a:p>
            <a:pPr algn="r"/>
            <a:r>
              <a:rPr lang="en-CA" sz="4000" b="1" dirty="0"/>
              <a:t>Group No.: 3</a:t>
            </a:r>
          </a:p>
        </p:txBody>
      </p:sp>
    </p:spTree>
    <p:extLst>
      <p:ext uri="{BB962C8B-B14F-4D97-AF65-F5344CB8AC3E}">
        <p14:creationId xmlns:p14="http://schemas.microsoft.com/office/powerpoint/2010/main" val="10021048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96885-8E2F-4BCD-8906-2CEA500263B6}"/>
              </a:ext>
            </a:extLst>
          </p:cNvPr>
          <p:cNvSpPr>
            <a:spLocks noGrp="1"/>
          </p:cNvSpPr>
          <p:nvPr>
            <p:ph type="title"/>
          </p:nvPr>
        </p:nvSpPr>
        <p:spPr>
          <a:xfrm>
            <a:off x="576072" y="204358"/>
            <a:ext cx="10515600" cy="676656"/>
          </a:xfrm>
        </p:spPr>
        <p:txBody>
          <a:bodyPr/>
          <a:lstStyle/>
          <a:p>
            <a:pPr marL="0" marR="0">
              <a:lnSpc>
                <a:spcPct val="200000"/>
              </a:lnSpc>
              <a:spcBef>
                <a:spcPts val="12000"/>
              </a:spcBef>
              <a:spcAft>
                <a:spcPts val="0"/>
              </a:spcAft>
            </a:pPr>
            <a:r>
              <a:rPr lang="en-US" sz="4400" b="1" kern="1200" dirty="0">
                <a:effectLst/>
                <a:latin typeface="Calibri" panose="020F0502020204030204" pitchFamily="34" charset="0"/>
                <a:ea typeface="SimHei" panose="02010609060101010101" pitchFamily="49" charset="-122"/>
                <a:cs typeface="Calibri" panose="020F0502020204030204" pitchFamily="34" charset="0"/>
              </a:rPr>
              <a:t>Ethical Implications of AI</a:t>
            </a:r>
            <a:endParaRPr lang="en-US" sz="4400" kern="1200" dirty="0">
              <a:effectLst/>
              <a:latin typeface="Calibri" panose="020F0502020204030204" pitchFamily="34" charset="0"/>
              <a:ea typeface="SimHei" panose="02010609060101010101" pitchFamily="49" charset="-122"/>
              <a:cs typeface="Calibri" panose="020F0502020204030204" pitchFamily="34" charset="0"/>
            </a:endParaRPr>
          </a:p>
        </p:txBody>
      </p:sp>
      <p:sp>
        <p:nvSpPr>
          <p:cNvPr id="3" name="Content Placeholder 2">
            <a:extLst>
              <a:ext uri="{FF2B5EF4-FFF2-40B4-BE49-F238E27FC236}">
                <a16:creationId xmlns:a16="http://schemas.microsoft.com/office/drawing/2014/main" id="{D14FEA11-BF70-976B-3C9E-513D85CEE4B5}"/>
              </a:ext>
            </a:extLst>
          </p:cNvPr>
          <p:cNvSpPr>
            <a:spLocks noGrp="1"/>
          </p:cNvSpPr>
          <p:nvPr>
            <p:ph idx="1"/>
          </p:nvPr>
        </p:nvSpPr>
        <p:spPr>
          <a:xfrm>
            <a:off x="576072" y="1405411"/>
            <a:ext cx="10322300" cy="4431863"/>
          </a:xfrm>
        </p:spPr>
        <p:txBody>
          <a:bodyPr>
            <a:noAutofit/>
          </a:bodyPr>
          <a:lstStyle/>
          <a:p>
            <a:r>
              <a:rPr lang="en-US" sz="1800" dirty="0">
                <a:effectLst/>
                <a:latin typeface="Calibri" panose="020F0502020204030204" pitchFamily="34" charset="0"/>
                <a:ea typeface="SimSun" panose="02010600030101010101" pitchFamily="2" charset="-122"/>
                <a:cs typeface="Calibri" panose="020F0502020204030204" pitchFamily="34" charset="0"/>
              </a:rPr>
              <a:t>Artificial Intelligence has revolutionized the world in which we live as well as various aspects of our life, ranging from healthcare to education, and from entertainment to transportation. Furthermore, as a technological platform, AI may automate labor-intensive occupations or create new ones that allow humans to be usefully employed.  </a:t>
            </a:r>
          </a:p>
          <a:p>
            <a:r>
              <a:rPr lang="en-US" sz="1800" dirty="0">
                <a:effectLst/>
                <a:latin typeface="Calibri" panose="020F0502020204030204" pitchFamily="34" charset="0"/>
                <a:ea typeface="SimSun" panose="02010600030101010101" pitchFamily="2" charset="-122"/>
                <a:cs typeface="Calibri" panose="020F0502020204030204" pitchFamily="34" charset="0"/>
              </a:rPr>
              <a:t>It’s now nearly hard to picture a world without AI since it has become so ubiquitous. However, there are several concerns that come with the increased use of AI. The present trend in AI development is towards further automation, yet doing so may entail passing up the opportunity to create the ‘right’ kind of AI, which has superior economic and societal results. </a:t>
            </a:r>
          </a:p>
          <a:p>
            <a:r>
              <a:rPr lang="en-US" sz="1800" b="1" kern="1200" dirty="0">
                <a:effectLst/>
                <a:latin typeface="Times New Roman" panose="02020603050405020304" pitchFamily="18" charset="0"/>
                <a:ea typeface="SimHei" panose="02010609060101010101" pitchFamily="49" charset="-122"/>
                <a:cs typeface="Times New Roman" panose="02020603050405020304" pitchFamily="18" charset="0"/>
              </a:rPr>
              <a:t>Ethical Implications of AI: </a:t>
            </a:r>
            <a:r>
              <a:rPr lang="en-GB" sz="1800" dirty="0">
                <a:effectLst/>
                <a:latin typeface="Calibri" panose="020F0502020204030204" pitchFamily="34" charset="0"/>
                <a:ea typeface="SimSun" panose="02010600030101010101" pitchFamily="2" charset="-122"/>
                <a:cs typeface="Calibri" panose="020F0502020204030204" pitchFamily="34" charset="0"/>
              </a:rPr>
              <a:t>In recent months, AI technology has made significant progress, including in artistic professions such as Dall-E, and in the form of the popular language model, </a:t>
            </a:r>
            <a:r>
              <a:rPr lang="en-GB" sz="1800" dirty="0" err="1">
                <a:effectLst/>
                <a:latin typeface="Calibri" panose="020F0502020204030204" pitchFamily="34" charset="0"/>
                <a:ea typeface="SimSun" panose="02010600030101010101" pitchFamily="2" charset="-122"/>
                <a:cs typeface="Calibri" panose="020F0502020204030204" pitchFamily="34" charset="0"/>
              </a:rPr>
              <a:t>ChatGPT</a:t>
            </a:r>
            <a:r>
              <a:rPr lang="en-GB" sz="1800" dirty="0">
                <a:effectLst/>
                <a:latin typeface="Calibri" panose="020F0502020204030204" pitchFamily="34" charset="0"/>
                <a:ea typeface="SimSun" panose="02010600030101010101" pitchFamily="2" charset="-122"/>
                <a:cs typeface="Calibri" panose="020F0502020204030204" pitchFamily="34" charset="0"/>
              </a:rPr>
              <a:t>. However, concerns have been raised about the authenticity of AI-generated content, with reports of children using </a:t>
            </a:r>
            <a:r>
              <a:rPr lang="en-GB" sz="1800" dirty="0" err="1">
                <a:effectLst/>
                <a:latin typeface="Calibri" panose="020F0502020204030204" pitchFamily="34" charset="0"/>
                <a:ea typeface="SimSun" panose="02010600030101010101" pitchFamily="2" charset="-122"/>
                <a:cs typeface="Calibri" panose="020F0502020204030204" pitchFamily="34" charset="0"/>
              </a:rPr>
              <a:t>ChatGPT</a:t>
            </a:r>
            <a:r>
              <a:rPr lang="en-GB" sz="1800" dirty="0">
                <a:effectLst/>
                <a:latin typeface="Calibri" panose="020F0502020204030204" pitchFamily="34" charset="0"/>
                <a:ea typeface="SimSun" panose="02010600030101010101" pitchFamily="2" charset="-122"/>
                <a:cs typeface="Calibri" panose="020F0502020204030204" pitchFamily="34" charset="0"/>
              </a:rPr>
              <a:t> to cheat on assignments. Copyright ownership is also a contentious issue in the media sector. Furthermore, there are ethical implications of AI, including potential job loss and issues with accountability and transparency. Governments, regulatory agencies, tech businesses, researchers, and the public all have roles to play in ensuring that AI is developed and used ethically.</a:t>
            </a:r>
          </a:p>
          <a:p>
            <a:r>
              <a:rPr lang="en-US" sz="1800" b="1" kern="1200" dirty="0">
                <a:effectLst/>
                <a:latin typeface="Times New Roman" panose="02020603050405020304" pitchFamily="18" charset="0"/>
                <a:ea typeface="SimHei" panose="02010609060101010101" pitchFamily="49" charset="-122"/>
                <a:cs typeface="Times New Roman" panose="02020603050405020304" pitchFamily="18" charset="0"/>
              </a:rPr>
              <a:t>Ethical Implications of AI in Healthcare Sector</a:t>
            </a:r>
          </a:p>
          <a:p>
            <a:r>
              <a:rPr lang="en-US" sz="1800" b="1" kern="1200" dirty="0">
                <a:effectLst/>
                <a:latin typeface="Times New Roman" panose="02020603050405020304" pitchFamily="18" charset="0"/>
                <a:ea typeface="SimHei" panose="02010609060101010101" pitchFamily="49" charset="-122"/>
                <a:cs typeface="Times New Roman" panose="02020603050405020304" pitchFamily="18" charset="0"/>
              </a:rPr>
              <a:t>Real life ramifications of AI</a:t>
            </a:r>
            <a:endParaRPr lang="en-GB" sz="1800" dirty="0">
              <a:effectLst/>
              <a:latin typeface="Calibri" panose="020F0502020204030204" pitchFamily="34" charset="0"/>
              <a:ea typeface="SimSun" panose="02010600030101010101" pitchFamily="2" charset="-122"/>
              <a:cs typeface="Calibri" panose="020F0502020204030204" pitchFamily="34" charset="0"/>
            </a:endParaRPr>
          </a:p>
          <a:p>
            <a:endParaRPr lang="en-US" sz="1800" b="1" kern="1200" dirty="0">
              <a:effectLst/>
              <a:latin typeface="Times New Roman" panose="02020603050405020304" pitchFamily="18" charset="0"/>
              <a:ea typeface="SimHei" panose="02010609060101010101" pitchFamily="49" charset="-122"/>
              <a:cs typeface="Times New Roman" panose="02020603050405020304" pitchFamily="18" charset="0"/>
            </a:endParaRPr>
          </a:p>
          <a:p>
            <a:endParaRPr lang="en-US" sz="1800" dirty="0">
              <a:effectLst/>
              <a:latin typeface="Calibri" panose="020F0502020204030204" pitchFamily="34" charset="0"/>
              <a:ea typeface="SimSun" panose="02010600030101010101" pitchFamily="2" charset="-122"/>
              <a:cs typeface="Calibri" panose="020F0502020204030204" pitchFamily="34" charset="0"/>
            </a:endParaRPr>
          </a:p>
          <a:p>
            <a:endParaRPr lang="en-US"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096834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6D4E-8B4F-62B8-F551-56379B923E78}"/>
              </a:ext>
            </a:extLst>
          </p:cNvPr>
          <p:cNvSpPr>
            <a:spLocks noGrp="1"/>
          </p:cNvSpPr>
          <p:nvPr>
            <p:ph type="ctrTitle"/>
          </p:nvPr>
        </p:nvSpPr>
        <p:spPr/>
        <p:txBody>
          <a:bodyPr/>
          <a:lstStyle/>
          <a:p>
            <a:r>
              <a:rPr lang="en-US" dirty="0"/>
              <a:t>Thank You </a:t>
            </a:r>
            <a:r>
              <a:rPr lang="en-US" dirty="0">
                <a:sym typeface="Wingdings" panose="05000000000000000000" pitchFamily="2" charset="2"/>
              </a:rPr>
              <a:t></a:t>
            </a:r>
            <a:endParaRPr lang="en-US" dirty="0"/>
          </a:p>
        </p:txBody>
      </p:sp>
      <p:sp>
        <p:nvSpPr>
          <p:cNvPr id="3" name="Subtitle 2">
            <a:extLst>
              <a:ext uri="{FF2B5EF4-FFF2-40B4-BE49-F238E27FC236}">
                <a16:creationId xmlns:a16="http://schemas.microsoft.com/office/drawing/2014/main" id="{FF07BEBE-18E8-4025-FF6F-EC0130CB4F22}"/>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577936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878135-3F5C-BB53-0082-122956799B79}"/>
              </a:ext>
            </a:extLst>
          </p:cNvPr>
          <p:cNvSpPr>
            <a:spLocks noGrp="1"/>
          </p:cNvSpPr>
          <p:nvPr>
            <p:ph type="title"/>
          </p:nvPr>
        </p:nvSpPr>
        <p:spPr>
          <a:xfrm>
            <a:off x="192656" y="3001110"/>
            <a:ext cx="6229530" cy="1325563"/>
          </a:xfrm>
        </p:spPr>
        <p:txBody>
          <a:bodyPr/>
          <a:lstStyle/>
          <a:p>
            <a:r>
              <a:rPr lang="en-US" sz="7200" b="1" dirty="0">
                <a:solidFill>
                  <a:schemeClr val="tx1">
                    <a:lumMod val="20000"/>
                    <a:lumOff val="80000"/>
                  </a:schemeClr>
                </a:solidFill>
                <a:latin typeface="Calibri(body)"/>
                <a:ea typeface="Calibri" panose="020F0502020204030204" pitchFamily="34" charset="0"/>
                <a:cs typeface="Calibri" panose="020F0502020204030204" pitchFamily="34" charset="0"/>
              </a:rPr>
              <a:t>OUTLINE</a:t>
            </a:r>
            <a:endParaRPr lang="en-US" b="1" dirty="0">
              <a:solidFill>
                <a:schemeClr val="tx1">
                  <a:lumMod val="20000"/>
                  <a:lumOff val="80000"/>
                </a:schemeClr>
              </a:solidFill>
              <a:latin typeface="Calibri(body)"/>
              <a:ea typeface="Calibri" panose="020F0502020204030204" pitchFamily="34" charset="0"/>
              <a:cs typeface="Calibri" panose="020F0502020204030204" pitchFamily="34" charset="0"/>
            </a:endParaRPr>
          </a:p>
        </p:txBody>
      </p:sp>
      <p:graphicFrame>
        <p:nvGraphicFramePr>
          <p:cNvPr id="2" name="Table 4">
            <a:extLst>
              <a:ext uri="{FF2B5EF4-FFF2-40B4-BE49-F238E27FC236}">
                <a16:creationId xmlns:a16="http://schemas.microsoft.com/office/drawing/2014/main" id="{14883AB6-E6D8-70A9-3CCB-61E120FC6000}"/>
              </a:ext>
            </a:extLst>
          </p:cNvPr>
          <p:cNvGraphicFramePr>
            <a:graphicFrameLocks noGrp="1"/>
          </p:cNvGraphicFramePr>
          <p:nvPr>
            <p:ph idx="1"/>
            <p:extLst>
              <p:ext uri="{D42A27DB-BD31-4B8C-83A1-F6EECF244321}">
                <p14:modId xmlns:p14="http://schemas.microsoft.com/office/powerpoint/2010/main" val="4180665330"/>
              </p:ext>
            </p:extLst>
          </p:nvPr>
        </p:nvGraphicFramePr>
        <p:xfrm>
          <a:off x="7791450" y="1169988"/>
          <a:ext cx="4132263" cy="4747098"/>
        </p:xfrm>
        <a:graphic>
          <a:graphicData uri="http://schemas.openxmlformats.org/drawingml/2006/table">
            <a:tbl>
              <a:tblPr firstRow="1" bandRow="1"/>
              <a:tblGrid>
                <a:gridCol w="4132263">
                  <a:extLst>
                    <a:ext uri="{9D8B030D-6E8A-4147-A177-3AD203B41FA5}">
                      <a16:colId xmlns:a16="http://schemas.microsoft.com/office/drawing/2014/main" val="1563570424"/>
                    </a:ext>
                  </a:extLst>
                </a:gridCol>
              </a:tblGrid>
              <a:tr h="686050">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en-US" sz="2400" dirty="0">
                        <a:latin typeface="+mn-lt"/>
                        <a:cs typeface="Gill Sans Light" panose="020B0302020104020203" pitchFamily="34" charset="-79"/>
                      </a:endParaRPr>
                    </a:p>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INTRODUCTION &amp; PROBLEM STATEMENT</a:t>
                      </a:r>
                    </a:p>
                  </a:txBody>
                  <a:tcPr>
                    <a:lnL w="12700" cmpd="sng">
                      <a:noFill/>
                      <a:prstDash val="solid"/>
                    </a:lnL>
                    <a:lnR w="12700" cmpd="sng">
                      <a:noFill/>
                      <a:prstDash val="solid"/>
                    </a:lnR>
                    <a:lnT w="12700" cmpd="sng">
                      <a:noFill/>
                      <a:prstDash val="soli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9471877"/>
                  </a:ext>
                </a:extLst>
              </a:tr>
              <a:tr h="782150">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PROPOSED SOLUTION</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36238222"/>
                  </a:ext>
                </a:extLst>
              </a:tr>
              <a:tr h="283483">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en-US" sz="2400" dirty="0">
                        <a:latin typeface="+mn-lt"/>
                        <a:cs typeface="Gill Sans Light" panose="020B0302020104020203" pitchFamily="34" charset="-79"/>
                      </a:endParaRPr>
                    </a:p>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USE CASE &amp; RESULTS</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4452646"/>
                  </a:ext>
                </a:extLst>
              </a:tr>
              <a:tr h="1032734">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LIMITATIONS &amp; AREAS OF GROWTH</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90977400"/>
                  </a:ext>
                </a:extLst>
              </a:tr>
              <a:tr h="920534">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FAILURES &amp; CHALLENGES</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056376589"/>
                  </a:ext>
                </a:extLst>
              </a:tr>
            </a:tbl>
          </a:graphicData>
        </a:graphic>
      </p:graphicFrame>
      <p:cxnSp>
        <p:nvCxnSpPr>
          <p:cNvPr id="5" name="Straight Connector 4">
            <a:extLst>
              <a:ext uri="{FF2B5EF4-FFF2-40B4-BE49-F238E27FC236}">
                <a16:creationId xmlns:a16="http://schemas.microsoft.com/office/drawing/2014/main" id="{5DA0078D-3CDB-A910-E781-64994B491FB6}"/>
              </a:ext>
            </a:extLst>
          </p:cNvPr>
          <p:cNvCxnSpPr/>
          <p:nvPr/>
        </p:nvCxnSpPr>
        <p:spPr>
          <a:xfrm>
            <a:off x="7836195" y="5890437"/>
            <a:ext cx="4082903" cy="0"/>
          </a:xfrm>
          <a:prstGeom prst="line">
            <a:avLst/>
          </a:prstGeom>
        </p:spPr>
        <p:style>
          <a:lnRef idx="1">
            <a:schemeClr val="accent5"/>
          </a:lnRef>
          <a:fillRef idx="0">
            <a:schemeClr val="accent5"/>
          </a:fillRef>
          <a:effectRef idx="0">
            <a:schemeClr val="accent5"/>
          </a:effectRef>
          <a:fontRef idx="minor">
            <a:schemeClr val="tx1"/>
          </a:fontRef>
        </p:style>
      </p:cxnSp>
      <p:sp>
        <p:nvSpPr>
          <p:cNvPr id="7" name="TextBox 6">
            <a:extLst>
              <a:ext uri="{FF2B5EF4-FFF2-40B4-BE49-F238E27FC236}">
                <a16:creationId xmlns:a16="http://schemas.microsoft.com/office/drawing/2014/main" id="{88BFFA7A-A7C4-05D3-884B-B64E3D87269B}"/>
              </a:ext>
            </a:extLst>
          </p:cNvPr>
          <p:cNvSpPr txBox="1"/>
          <p:nvPr/>
        </p:nvSpPr>
        <p:spPr>
          <a:xfrm>
            <a:off x="5810694" y="6099176"/>
            <a:ext cx="6108404" cy="461665"/>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kern="1200" dirty="0">
                <a:effectLst/>
                <a:ea typeface="SimHei" panose="02010609060101010101" pitchFamily="49" charset="-122"/>
                <a:cs typeface="Calibri" panose="020F0502020204030204" pitchFamily="34" charset="0"/>
              </a:rPr>
              <a:t>ETHICAL IMPLICATIONS OF AI</a:t>
            </a:r>
            <a:endParaRPr lang="en-US" sz="2400" dirty="0">
              <a:cs typeface="Gill Sans Light" panose="020B0302020104020203" pitchFamily="34" charset="-79"/>
            </a:endParaRPr>
          </a:p>
        </p:txBody>
      </p:sp>
    </p:spTree>
    <p:extLst>
      <p:ext uri="{BB962C8B-B14F-4D97-AF65-F5344CB8AC3E}">
        <p14:creationId xmlns:p14="http://schemas.microsoft.com/office/powerpoint/2010/main" val="3474133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a:xfrm>
            <a:off x="268971" y="1424652"/>
            <a:ext cx="8821054" cy="676656"/>
          </a:xfrm>
        </p:spPr>
        <p:txBody>
          <a:bodyPr/>
          <a:lstStyle/>
          <a:p>
            <a:br>
              <a:rPr lang="en-CA" sz="4000" b="1" i="0" dirty="0">
                <a:solidFill>
                  <a:srgbClr val="343541"/>
                </a:solidFill>
                <a:effectLst/>
                <a:latin typeface="Calibri(body)"/>
                <a:cs typeface="Times New Roman" panose="02020603050405020304" pitchFamily="18" charset="0"/>
              </a:rPr>
            </a:br>
            <a:r>
              <a:rPr lang="en-CA" sz="4000" b="1" i="0" dirty="0">
                <a:solidFill>
                  <a:srgbClr val="343541"/>
                </a:solidFill>
                <a:effectLst/>
                <a:latin typeface="Calibri(body)"/>
                <a:cs typeface="Times New Roman" panose="02020603050405020304" pitchFamily="18" charset="0"/>
              </a:rPr>
              <a:t>BACKGROUD STATEMENT</a:t>
            </a:r>
            <a:endParaRPr lang="en-US" sz="4000" b="1" dirty="0">
              <a:latin typeface="Calibri(body)"/>
            </a:endParaRP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56778" y="2440113"/>
            <a:ext cx="6801853" cy="4070729"/>
          </a:xfrm>
        </p:spPr>
        <p:txBody>
          <a:bodyPr>
            <a:normAutofit/>
          </a:bodyPr>
          <a:lstStyle/>
          <a:p>
            <a:pPr marL="285750" indent="-285750" algn="just">
              <a:buFont typeface="Arial" panose="020B0604020202020204" pitchFamily="34" charset="0"/>
              <a:buChar char="•"/>
            </a:pPr>
            <a:r>
              <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In today's fast-paced world where people are always on the go maintaining a healthy diet can be challenging</a:t>
            </a:r>
          </a:p>
          <a:p>
            <a:pPr marL="285750" indent="-285750" algn="just">
              <a:buFont typeface="Arial" panose="020B0604020202020204" pitchFamily="34" charset="0"/>
              <a:buChar char="•"/>
            </a:pPr>
            <a:endPar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A healthy diet is important for good health, reducing the risk of chronic diseases like obesity, heart disease, stroke, diabetes, and improving overall well-being. </a:t>
            </a:r>
          </a:p>
          <a:p>
            <a:pPr marL="285750" indent="-285750" algn="just">
              <a:buFont typeface="Arial" panose="020B0604020202020204" pitchFamily="34" charset="0"/>
              <a:buChar char="•"/>
            </a:pPr>
            <a:endPar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However, people often struggle to make healthy choices due to a lack of knowledge about nutrition, busy schedules, and conflicting dietary advice. </a:t>
            </a:r>
          </a:p>
          <a:p>
            <a:pPr marL="285750" indent="-285750" algn="just">
              <a:buFont typeface="Arial" panose="020B0604020202020204" pitchFamily="34" charset="0"/>
              <a:buChar char="•"/>
            </a:pPr>
            <a:endParaRPr lang="en-US" kern="100" dirty="0">
              <a:solidFill>
                <a:srgbClr val="0D0D0D"/>
              </a:solidFill>
              <a:latin typeface="Calibri" panose="020F0502020204030204" pitchFamily="34" charset="0"/>
              <a:ea typeface="Calibri" panose="020F0502020204030204" pitchFamily="34" charset="0"/>
              <a:cs typeface="Calibri" panose="020F0502020204030204" pitchFamily="34" charset="0"/>
            </a:endParaRPr>
          </a:p>
          <a:p>
            <a:pPr algn="just"/>
            <a:endParaRPr lang="en-US" sz="2000" dirty="0"/>
          </a:p>
        </p:txBody>
      </p:sp>
      <p:sp>
        <p:nvSpPr>
          <p:cNvPr id="34" name="Freeform: Shape 33">
            <a:extLst>
              <a:ext uri="{FF2B5EF4-FFF2-40B4-BE49-F238E27FC236}">
                <a16:creationId xmlns:a16="http://schemas.microsoft.com/office/drawing/2014/main" id="{77E8755F-986A-0D49-2DB4-82833EC98A9F}"/>
              </a:ext>
            </a:extLst>
          </p:cNvPr>
          <p:cNvSpPr/>
          <p:nvPr/>
        </p:nvSpPr>
        <p:spPr>
          <a:xfrm rot="6911688">
            <a:off x="10529965" y="1913029"/>
            <a:ext cx="1252034" cy="169347"/>
          </a:xfrm>
          <a:custGeom>
            <a:avLst/>
            <a:gdLst>
              <a:gd name="connsiteX0" fmla="*/ 0 w 1252034"/>
              <a:gd name="connsiteY0" fmla="*/ 79789 h 169347"/>
              <a:gd name="connsiteX1" fmla="*/ 40980 w 1252034"/>
              <a:gd name="connsiteY1" fmla="*/ 56449 h 169347"/>
              <a:gd name="connsiteX2" fmla="*/ 340052 w 1252034"/>
              <a:gd name="connsiteY2" fmla="*/ 56721 h 169347"/>
              <a:gd name="connsiteX3" fmla="*/ 357149 w 1252034"/>
              <a:gd name="connsiteY3" fmla="*/ 39080 h 169347"/>
              <a:gd name="connsiteX4" fmla="*/ 357692 w 1252034"/>
              <a:gd name="connsiteY4" fmla="*/ 24696 h 169347"/>
              <a:gd name="connsiteX5" fmla="*/ 385645 w 1252034"/>
              <a:gd name="connsiteY5" fmla="*/ 271 h 169347"/>
              <a:gd name="connsiteX6" fmla="*/ 396772 w 1252034"/>
              <a:gd name="connsiteY6" fmla="*/ 0 h 169347"/>
              <a:gd name="connsiteX7" fmla="*/ 855964 w 1252034"/>
              <a:gd name="connsiteY7" fmla="*/ 0 h 169347"/>
              <a:gd name="connsiteX8" fmla="*/ 895858 w 1252034"/>
              <a:gd name="connsiteY8" fmla="*/ 40166 h 169347"/>
              <a:gd name="connsiteX9" fmla="*/ 895858 w 1252034"/>
              <a:gd name="connsiteY9" fmla="*/ 45322 h 169347"/>
              <a:gd name="connsiteX10" fmla="*/ 907257 w 1252034"/>
              <a:gd name="connsiteY10" fmla="*/ 56449 h 169347"/>
              <a:gd name="connsiteX11" fmla="*/ 1212299 w 1252034"/>
              <a:gd name="connsiteY11" fmla="*/ 56178 h 169347"/>
              <a:gd name="connsiteX12" fmla="*/ 1235096 w 1252034"/>
              <a:gd name="connsiteY12" fmla="*/ 59706 h 169347"/>
              <a:gd name="connsiteX13" fmla="*/ 1251651 w 1252034"/>
              <a:gd name="connsiteY13" fmla="*/ 84945 h 169347"/>
              <a:gd name="connsiteX14" fmla="*/ 1251922 w 1252034"/>
              <a:gd name="connsiteY14" fmla="*/ 137052 h 169347"/>
              <a:gd name="connsiteX15" fmla="*/ 1223155 w 1252034"/>
              <a:gd name="connsiteY15" fmla="*/ 168533 h 169347"/>
              <a:gd name="connsiteX16" fmla="*/ 1210942 w 1252034"/>
              <a:gd name="connsiteY16" fmla="*/ 169076 h 169347"/>
              <a:gd name="connsiteX17" fmla="*/ 41523 w 1252034"/>
              <a:gd name="connsiteY17" fmla="*/ 169347 h 169347"/>
              <a:gd name="connsiteX18" fmla="*/ 0 w 1252034"/>
              <a:gd name="connsiteY18" fmla="*/ 144922 h 169347"/>
              <a:gd name="connsiteX19" fmla="*/ 0 w 1252034"/>
              <a:gd name="connsiteY19" fmla="*/ 79789 h 169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52034" h="169347">
                <a:moveTo>
                  <a:pt x="0" y="79789"/>
                </a:moveTo>
                <a:cubicBezTo>
                  <a:pt x="7870" y="61877"/>
                  <a:pt x="21711" y="56178"/>
                  <a:pt x="40980" y="56449"/>
                </a:cubicBezTo>
                <a:cubicBezTo>
                  <a:pt x="140580" y="56992"/>
                  <a:pt x="240452" y="56721"/>
                  <a:pt x="340052" y="56721"/>
                </a:cubicBezTo>
                <a:cubicBezTo>
                  <a:pt x="357149" y="56721"/>
                  <a:pt x="356878" y="56721"/>
                  <a:pt x="357149" y="39080"/>
                </a:cubicBezTo>
                <a:cubicBezTo>
                  <a:pt x="357149" y="34195"/>
                  <a:pt x="356878" y="29582"/>
                  <a:pt x="357692" y="24696"/>
                </a:cubicBezTo>
                <a:cubicBezTo>
                  <a:pt x="359863" y="11941"/>
                  <a:pt x="371804" y="1628"/>
                  <a:pt x="385645" y="271"/>
                </a:cubicBezTo>
                <a:cubicBezTo>
                  <a:pt x="389445" y="0"/>
                  <a:pt x="393244" y="0"/>
                  <a:pt x="396772" y="0"/>
                </a:cubicBezTo>
                <a:cubicBezTo>
                  <a:pt x="549836" y="0"/>
                  <a:pt x="702900" y="0"/>
                  <a:pt x="855964" y="0"/>
                </a:cubicBezTo>
                <a:cubicBezTo>
                  <a:pt x="884731" y="0"/>
                  <a:pt x="895858" y="11398"/>
                  <a:pt x="895858" y="40166"/>
                </a:cubicBezTo>
                <a:cubicBezTo>
                  <a:pt x="895858" y="41794"/>
                  <a:pt x="896130" y="43694"/>
                  <a:pt x="895858" y="45322"/>
                </a:cubicBezTo>
                <a:cubicBezTo>
                  <a:pt x="894230" y="54549"/>
                  <a:pt x="898301" y="56449"/>
                  <a:pt x="907257" y="56449"/>
                </a:cubicBezTo>
                <a:cubicBezTo>
                  <a:pt x="1009028" y="56178"/>
                  <a:pt x="1110799" y="56178"/>
                  <a:pt x="1212299" y="56178"/>
                </a:cubicBezTo>
                <a:cubicBezTo>
                  <a:pt x="1220169" y="56178"/>
                  <a:pt x="1228040" y="55906"/>
                  <a:pt x="1235096" y="59706"/>
                </a:cubicBezTo>
                <a:cubicBezTo>
                  <a:pt x="1244866" y="65134"/>
                  <a:pt x="1251379" y="73275"/>
                  <a:pt x="1251651" y="84945"/>
                </a:cubicBezTo>
                <a:cubicBezTo>
                  <a:pt x="1251922" y="102314"/>
                  <a:pt x="1252193" y="119683"/>
                  <a:pt x="1251922" y="137052"/>
                </a:cubicBezTo>
                <a:cubicBezTo>
                  <a:pt x="1251651" y="154692"/>
                  <a:pt x="1240795" y="166091"/>
                  <a:pt x="1223155" y="168533"/>
                </a:cubicBezTo>
                <a:cubicBezTo>
                  <a:pt x="1219084" y="169076"/>
                  <a:pt x="1215013" y="169076"/>
                  <a:pt x="1210942" y="169076"/>
                </a:cubicBezTo>
                <a:cubicBezTo>
                  <a:pt x="821226" y="169076"/>
                  <a:pt x="431239" y="169076"/>
                  <a:pt x="41523" y="169347"/>
                </a:cubicBezTo>
                <a:cubicBezTo>
                  <a:pt x="22254" y="169347"/>
                  <a:pt x="7870" y="163648"/>
                  <a:pt x="0" y="144922"/>
                </a:cubicBezTo>
                <a:cubicBezTo>
                  <a:pt x="0" y="123211"/>
                  <a:pt x="0" y="101500"/>
                  <a:pt x="0" y="79789"/>
                </a:cubicBezTo>
                <a:close/>
              </a:path>
            </a:pathLst>
          </a:custGeom>
          <a:solidFill>
            <a:schemeClr val="accent1">
              <a:lumMod val="50000"/>
            </a:schemeClr>
          </a:solidFill>
          <a:ln w="2706" cap="flat">
            <a:noFill/>
            <a:prstDash val="solid"/>
            <a:miter/>
          </a:ln>
        </p:spPr>
        <p:txBody>
          <a:bodyPr rtlCol="0" anchor="ctr"/>
          <a:lstStyle/>
          <a:p>
            <a:endParaRPr lang="en-US"/>
          </a:p>
        </p:txBody>
      </p:sp>
      <p:sp>
        <p:nvSpPr>
          <p:cNvPr id="37" name="자유형: 도형 31">
            <a:extLst>
              <a:ext uri="{FF2B5EF4-FFF2-40B4-BE49-F238E27FC236}">
                <a16:creationId xmlns:a16="http://schemas.microsoft.com/office/drawing/2014/main" id="{D3C3C6E5-5BA3-324E-C6C9-38196E0C1D05}"/>
              </a:ext>
            </a:extLst>
          </p:cNvPr>
          <p:cNvSpPr/>
          <p:nvPr/>
        </p:nvSpPr>
        <p:spPr>
          <a:xfrm rot="1998159">
            <a:off x="7989983" y="2655582"/>
            <a:ext cx="467510" cy="376861"/>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38" name="그룹 32">
            <a:extLst>
              <a:ext uri="{FF2B5EF4-FFF2-40B4-BE49-F238E27FC236}">
                <a16:creationId xmlns:a16="http://schemas.microsoft.com/office/drawing/2014/main" id="{09F9C286-5D41-EAC7-403F-A02FAEAC89DA}"/>
              </a:ext>
            </a:extLst>
          </p:cNvPr>
          <p:cNvGrpSpPr/>
          <p:nvPr/>
        </p:nvGrpSpPr>
        <p:grpSpPr>
          <a:xfrm rot="19042325">
            <a:off x="7639487" y="395316"/>
            <a:ext cx="603861" cy="630462"/>
            <a:chOff x="-2765399" y="4983810"/>
            <a:chExt cx="2559184" cy="2671920"/>
          </a:xfrm>
          <a:solidFill>
            <a:srgbClr val="7030A0"/>
          </a:solidFill>
        </p:grpSpPr>
        <p:sp>
          <p:nvSpPr>
            <p:cNvPr id="39" name="Freeform 18">
              <a:extLst>
                <a:ext uri="{FF2B5EF4-FFF2-40B4-BE49-F238E27FC236}">
                  <a16:creationId xmlns:a16="http://schemas.microsoft.com/office/drawing/2014/main" id="{6D792484-6B0D-27C7-2D0E-4E6AAC9740D4}"/>
                </a:ext>
              </a:extLst>
            </p:cNvPr>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40" name="타원 34">
              <a:extLst>
                <a:ext uri="{FF2B5EF4-FFF2-40B4-BE49-F238E27FC236}">
                  <a16:creationId xmlns:a16="http://schemas.microsoft.com/office/drawing/2014/main" id="{CD6A370A-E71E-A727-D4FE-F22FAE98BD83}"/>
                </a:ext>
              </a:extLst>
            </p:cNvPr>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35">
              <a:extLst>
                <a:ext uri="{FF2B5EF4-FFF2-40B4-BE49-F238E27FC236}">
                  <a16:creationId xmlns:a16="http://schemas.microsoft.com/office/drawing/2014/main" id="{26286EA8-8B3D-6CD6-858E-40BD522A7431}"/>
                </a:ext>
              </a:extLst>
            </p:cNvPr>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36">
              <a:extLst>
                <a:ext uri="{FF2B5EF4-FFF2-40B4-BE49-F238E27FC236}">
                  <a16:creationId xmlns:a16="http://schemas.microsoft.com/office/drawing/2014/main" id="{FA78B6A2-FD8F-A973-0F64-0196FC3E688C}"/>
                </a:ext>
              </a:extLst>
            </p:cNvPr>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3" name="타원 37">
              <a:extLst>
                <a:ext uri="{FF2B5EF4-FFF2-40B4-BE49-F238E27FC236}">
                  <a16:creationId xmlns:a16="http://schemas.microsoft.com/office/drawing/2014/main" id="{D63B7999-DBBA-50D1-5979-D4D45F0397B4}"/>
                </a:ext>
              </a:extLst>
            </p:cNvPr>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타원 38">
              <a:extLst>
                <a:ext uri="{FF2B5EF4-FFF2-40B4-BE49-F238E27FC236}">
                  <a16:creationId xmlns:a16="http://schemas.microsoft.com/office/drawing/2014/main" id="{6413CEC4-10C9-E700-A465-8E2B0D39DFAA}"/>
                </a:ext>
              </a:extLst>
            </p:cNvPr>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사각형: 둥근 모서리 39">
              <a:extLst>
                <a:ext uri="{FF2B5EF4-FFF2-40B4-BE49-F238E27FC236}">
                  <a16:creationId xmlns:a16="http://schemas.microsoft.com/office/drawing/2014/main" id="{C5587FC0-4261-5040-1528-7EFAB88BAF2F}"/>
                </a:ext>
              </a:extLst>
            </p:cNvPr>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사각형: 둥근 모서리 40">
              <a:extLst>
                <a:ext uri="{FF2B5EF4-FFF2-40B4-BE49-F238E27FC236}">
                  <a16:creationId xmlns:a16="http://schemas.microsoft.com/office/drawing/2014/main" id="{63D5596E-668A-715E-E4F6-26D9A442A008}"/>
                </a:ext>
              </a:extLst>
            </p:cNvPr>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7" name="Freeform: Shape 46">
            <a:extLst>
              <a:ext uri="{FF2B5EF4-FFF2-40B4-BE49-F238E27FC236}">
                <a16:creationId xmlns:a16="http://schemas.microsoft.com/office/drawing/2014/main" id="{8F5DA964-355B-C0D9-A556-AAC7DD5E4CEC}"/>
              </a:ext>
            </a:extLst>
          </p:cNvPr>
          <p:cNvSpPr/>
          <p:nvPr/>
        </p:nvSpPr>
        <p:spPr>
          <a:xfrm rot="2383977">
            <a:off x="9809364" y="4483552"/>
            <a:ext cx="289381" cy="649134"/>
          </a:xfrm>
          <a:custGeom>
            <a:avLst/>
            <a:gdLst>
              <a:gd name="connsiteX0" fmla="*/ 89800 w 289381"/>
              <a:gd name="connsiteY0" fmla="*/ 457866 h 649134"/>
              <a:gd name="connsiteX1" fmla="*/ 79521 w 289381"/>
              <a:gd name="connsiteY1" fmla="*/ 468145 h 649134"/>
              <a:gd name="connsiteX2" fmla="*/ 89800 w 289381"/>
              <a:gd name="connsiteY2" fmla="*/ 478423 h 649134"/>
              <a:gd name="connsiteX3" fmla="*/ 110357 w 289381"/>
              <a:gd name="connsiteY3" fmla="*/ 478423 h 649134"/>
              <a:gd name="connsiteX4" fmla="*/ 120635 w 289381"/>
              <a:gd name="connsiteY4" fmla="*/ 468145 h 649134"/>
              <a:gd name="connsiteX5" fmla="*/ 110357 w 289381"/>
              <a:gd name="connsiteY5" fmla="*/ 457866 h 649134"/>
              <a:gd name="connsiteX6" fmla="*/ 232536 w 289381"/>
              <a:gd name="connsiteY6" fmla="*/ 79845 h 649134"/>
              <a:gd name="connsiteX7" fmla="*/ 262557 w 289381"/>
              <a:gd name="connsiteY7" fmla="*/ 66364 h 649134"/>
              <a:gd name="connsiteX8" fmla="*/ 287520 w 289381"/>
              <a:gd name="connsiteY8" fmla="*/ 104445 h 649134"/>
              <a:gd name="connsiteX9" fmla="*/ 163185 w 289381"/>
              <a:gd name="connsiteY9" fmla="*/ 163736 h 649134"/>
              <a:gd name="connsiteX10" fmla="*/ 232536 w 289381"/>
              <a:gd name="connsiteY10" fmla="*/ 79845 h 649134"/>
              <a:gd name="connsiteX11" fmla="*/ 117607 w 289381"/>
              <a:gd name="connsiteY11" fmla="*/ 12806 h 649134"/>
              <a:gd name="connsiteX12" fmla="*/ 169158 w 289381"/>
              <a:gd name="connsiteY12" fmla="*/ 14163 h 649134"/>
              <a:gd name="connsiteX13" fmla="*/ 149507 w 289381"/>
              <a:gd name="connsiteY13" fmla="*/ 162522 h 649134"/>
              <a:gd name="connsiteX14" fmla="*/ 146090 w 289381"/>
              <a:gd name="connsiteY14" fmla="*/ 166045 h 649134"/>
              <a:gd name="connsiteX15" fmla="*/ 177645 w 289381"/>
              <a:gd name="connsiteY15" fmla="*/ 174807 h 649134"/>
              <a:gd name="connsiteX16" fmla="*/ 211502 w 289381"/>
              <a:gd name="connsiteY16" fmla="*/ 205211 h 649134"/>
              <a:gd name="connsiteX17" fmla="*/ 228714 w 289381"/>
              <a:gd name="connsiteY17" fmla="*/ 275598 h 649134"/>
              <a:gd name="connsiteX18" fmla="*/ 228865 w 289381"/>
              <a:gd name="connsiteY18" fmla="*/ 303589 h 649134"/>
              <a:gd name="connsiteX19" fmla="*/ 223574 w 289381"/>
              <a:gd name="connsiteY19" fmla="*/ 301398 h 649134"/>
              <a:gd name="connsiteX20" fmla="*/ 175608 w 289381"/>
              <a:gd name="connsiteY20" fmla="*/ 301397 h 649134"/>
              <a:gd name="connsiteX21" fmla="*/ 165329 w 289381"/>
              <a:gd name="connsiteY21" fmla="*/ 311676 h 649134"/>
              <a:gd name="connsiteX22" fmla="*/ 175608 w 289381"/>
              <a:gd name="connsiteY22" fmla="*/ 321954 h 649134"/>
              <a:gd name="connsiteX23" fmla="*/ 223574 w 289381"/>
              <a:gd name="connsiteY23" fmla="*/ 321955 h 649134"/>
              <a:gd name="connsiteX24" fmla="*/ 228164 w 289381"/>
              <a:gd name="connsiteY24" fmla="*/ 320053 h 649134"/>
              <a:gd name="connsiteX25" fmla="*/ 226990 w 289381"/>
              <a:gd name="connsiteY25" fmla="*/ 339685 h 649134"/>
              <a:gd name="connsiteX26" fmla="*/ 196465 w 289381"/>
              <a:gd name="connsiteY26" fmla="*/ 339685 h 649134"/>
              <a:gd name="connsiteX27" fmla="*/ 186186 w 289381"/>
              <a:gd name="connsiteY27" fmla="*/ 349963 h 649134"/>
              <a:gd name="connsiteX28" fmla="*/ 196465 w 289381"/>
              <a:gd name="connsiteY28" fmla="*/ 360242 h 649134"/>
              <a:gd name="connsiteX29" fmla="*/ 224763 w 289381"/>
              <a:gd name="connsiteY29" fmla="*/ 360242 h 649134"/>
              <a:gd name="connsiteX30" fmla="*/ 220716 w 289381"/>
              <a:gd name="connsiteY30" fmla="*/ 394501 h 649134"/>
              <a:gd name="connsiteX31" fmla="*/ 203446 w 289381"/>
              <a:gd name="connsiteY31" fmla="*/ 485706 h 649134"/>
              <a:gd name="connsiteX32" fmla="*/ 197283 w 289381"/>
              <a:gd name="connsiteY32" fmla="*/ 510317 h 649134"/>
              <a:gd name="connsiteX33" fmla="*/ 196580 w 289381"/>
              <a:gd name="connsiteY33" fmla="*/ 509274 h 649134"/>
              <a:gd name="connsiteX34" fmla="*/ 189312 w 289381"/>
              <a:gd name="connsiteY34" fmla="*/ 506263 h 649134"/>
              <a:gd name="connsiteX35" fmla="*/ 168755 w 289381"/>
              <a:gd name="connsiteY35" fmla="*/ 506263 h 649134"/>
              <a:gd name="connsiteX36" fmla="*/ 158477 w 289381"/>
              <a:gd name="connsiteY36" fmla="*/ 516542 h 649134"/>
              <a:gd name="connsiteX37" fmla="*/ 168755 w 289381"/>
              <a:gd name="connsiteY37" fmla="*/ 526820 h 649134"/>
              <a:gd name="connsiteX38" fmla="*/ 189312 w 289381"/>
              <a:gd name="connsiteY38" fmla="*/ 526820 h 649134"/>
              <a:gd name="connsiteX39" fmla="*/ 193595 w 289381"/>
              <a:gd name="connsiteY39" fmla="*/ 525046 h 649134"/>
              <a:gd name="connsiteX40" fmla="*/ 192721 w 289381"/>
              <a:gd name="connsiteY40" fmla="*/ 528537 h 649134"/>
              <a:gd name="connsiteX41" fmla="*/ 139144 w 289381"/>
              <a:gd name="connsiteY41" fmla="*/ 649134 h 649134"/>
              <a:gd name="connsiteX42" fmla="*/ 62875 w 289381"/>
              <a:gd name="connsiteY42" fmla="*/ 201300 h 649134"/>
              <a:gd name="connsiteX43" fmla="*/ 140122 w 289381"/>
              <a:gd name="connsiteY43" fmla="*/ 164388 h 649134"/>
              <a:gd name="connsiteX44" fmla="*/ 140204 w 289381"/>
              <a:gd name="connsiteY44" fmla="*/ 164410 h 649134"/>
              <a:gd name="connsiteX45" fmla="*/ 138333 w 289381"/>
              <a:gd name="connsiteY45" fmla="*/ 162603 h 649134"/>
              <a:gd name="connsiteX46" fmla="*/ 117607 w 289381"/>
              <a:gd name="connsiteY46" fmla="*/ 12806 h 649134"/>
              <a:gd name="connsiteX47" fmla="*/ 4050 w 289381"/>
              <a:gd name="connsiteY47" fmla="*/ 77895 h 649134"/>
              <a:gd name="connsiteX48" fmla="*/ 26824 w 289381"/>
              <a:gd name="connsiteY48" fmla="*/ 64901 h 649134"/>
              <a:gd name="connsiteX49" fmla="*/ 126196 w 289381"/>
              <a:gd name="connsiteY49" fmla="*/ 162274 h 649134"/>
              <a:gd name="connsiteX50" fmla="*/ 1861 w 289381"/>
              <a:gd name="connsiteY50" fmla="*/ 102983 h 649134"/>
              <a:gd name="connsiteX51" fmla="*/ 4050 w 289381"/>
              <a:gd name="connsiteY51" fmla="*/ 77895 h 649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9381" h="649134">
                <a:moveTo>
                  <a:pt x="89800" y="457866"/>
                </a:moveTo>
                <a:cubicBezTo>
                  <a:pt x="84123" y="457866"/>
                  <a:pt x="79521" y="462468"/>
                  <a:pt x="79521" y="468145"/>
                </a:cubicBezTo>
                <a:cubicBezTo>
                  <a:pt x="79521" y="473821"/>
                  <a:pt x="84123" y="478423"/>
                  <a:pt x="89800" y="478423"/>
                </a:cubicBezTo>
                <a:lnTo>
                  <a:pt x="110357" y="478423"/>
                </a:lnTo>
                <a:cubicBezTo>
                  <a:pt x="116033" y="478423"/>
                  <a:pt x="120635" y="473821"/>
                  <a:pt x="120635" y="468145"/>
                </a:cubicBezTo>
                <a:cubicBezTo>
                  <a:pt x="120635" y="462468"/>
                  <a:pt x="116033" y="457866"/>
                  <a:pt x="110357" y="457866"/>
                </a:cubicBezTo>
                <a:close/>
                <a:moveTo>
                  <a:pt x="232536" y="79845"/>
                </a:moveTo>
                <a:cubicBezTo>
                  <a:pt x="243858" y="71500"/>
                  <a:pt x="254495" y="66125"/>
                  <a:pt x="262557" y="66364"/>
                </a:cubicBezTo>
                <a:cubicBezTo>
                  <a:pt x="283672" y="70181"/>
                  <a:pt x="293850" y="84502"/>
                  <a:pt x="287520" y="104445"/>
                </a:cubicBezTo>
                <a:cubicBezTo>
                  <a:pt x="277295" y="132435"/>
                  <a:pt x="169772" y="172530"/>
                  <a:pt x="163185" y="163736"/>
                </a:cubicBezTo>
                <a:cubicBezTo>
                  <a:pt x="158443" y="156638"/>
                  <a:pt x="198571" y="104879"/>
                  <a:pt x="232536" y="79845"/>
                </a:cubicBezTo>
                <a:close/>
                <a:moveTo>
                  <a:pt x="117607" y="12806"/>
                </a:moveTo>
                <a:cubicBezTo>
                  <a:pt x="134790" y="-4377"/>
                  <a:pt x="154687" y="-4604"/>
                  <a:pt x="169158" y="14163"/>
                </a:cubicBezTo>
                <a:cubicBezTo>
                  <a:pt x="186172" y="38299"/>
                  <a:pt x="163717" y="137737"/>
                  <a:pt x="149507" y="162522"/>
                </a:cubicBezTo>
                <a:lnTo>
                  <a:pt x="146090" y="166045"/>
                </a:lnTo>
                <a:lnTo>
                  <a:pt x="177645" y="174807"/>
                </a:lnTo>
                <a:cubicBezTo>
                  <a:pt x="189664" y="181581"/>
                  <a:pt x="201072" y="191685"/>
                  <a:pt x="211502" y="205211"/>
                </a:cubicBezTo>
                <a:cubicBezTo>
                  <a:pt x="222013" y="220122"/>
                  <a:pt x="227299" y="245003"/>
                  <a:pt x="228714" y="275598"/>
                </a:cubicBezTo>
                <a:lnTo>
                  <a:pt x="228865" y="303589"/>
                </a:lnTo>
                <a:lnTo>
                  <a:pt x="223574" y="301398"/>
                </a:lnTo>
                <a:lnTo>
                  <a:pt x="175608" y="301397"/>
                </a:lnTo>
                <a:cubicBezTo>
                  <a:pt x="169931" y="301397"/>
                  <a:pt x="165329" y="305999"/>
                  <a:pt x="165329" y="311676"/>
                </a:cubicBezTo>
                <a:cubicBezTo>
                  <a:pt x="165329" y="317353"/>
                  <a:pt x="169931" y="321955"/>
                  <a:pt x="175608" y="321954"/>
                </a:cubicBezTo>
                <a:lnTo>
                  <a:pt x="223574" y="321955"/>
                </a:lnTo>
                <a:lnTo>
                  <a:pt x="228164" y="320053"/>
                </a:lnTo>
                <a:lnTo>
                  <a:pt x="226990" y="339685"/>
                </a:lnTo>
                <a:lnTo>
                  <a:pt x="196465" y="339685"/>
                </a:lnTo>
                <a:cubicBezTo>
                  <a:pt x="190788" y="339685"/>
                  <a:pt x="186186" y="344287"/>
                  <a:pt x="186186" y="349963"/>
                </a:cubicBezTo>
                <a:cubicBezTo>
                  <a:pt x="186186" y="355640"/>
                  <a:pt x="190788" y="360242"/>
                  <a:pt x="196465" y="360242"/>
                </a:cubicBezTo>
                <a:lnTo>
                  <a:pt x="224763" y="360242"/>
                </a:lnTo>
                <a:lnTo>
                  <a:pt x="220716" y="394501"/>
                </a:lnTo>
                <a:cubicBezTo>
                  <a:pt x="216238" y="425036"/>
                  <a:pt x="210248" y="456170"/>
                  <a:pt x="203446" y="485706"/>
                </a:cubicBezTo>
                <a:lnTo>
                  <a:pt x="197283" y="510317"/>
                </a:lnTo>
                <a:lnTo>
                  <a:pt x="196580" y="509274"/>
                </a:lnTo>
                <a:cubicBezTo>
                  <a:pt x="194720" y="507414"/>
                  <a:pt x="192150" y="506263"/>
                  <a:pt x="189312" y="506263"/>
                </a:cubicBezTo>
                <a:lnTo>
                  <a:pt x="168755" y="506263"/>
                </a:lnTo>
                <a:cubicBezTo>
                  <a:pt x="163078" y="506263"/>
                  <a:pt x="158477" y="510865"/>
                  <a:pt x="158477" y="516542"/>
                </a:cubicBezTo>
                <a:cubicBezTo>
                  <a:pt x="158477" y="522218"/>
                  <a:pt x="163078" y="526820"/>
                  <a:pt x="168755" y="526820"/>
                </a:cubicBezTo>
                <a:lnTo>
                  <a:pt x="189312" y="526820"/>
                </a:lnTo>
                <a:lnTo>
                  <a:pt x="193595" y="525046"/>
                </a:lnTo>
                <a:lnTo>
                  <a:pt x="192721" y="528537"/>
                </a:lnTo>
                <a:cubicBezTo>
                  <a:pt x="174121" y="597012"/>
                  <a:pt x="152624" y="648644"/>
                  <a:pt x="139144" y="649134"/>
                </a:cubicBezTo>
                <a:cubicBezTo>
                  <a:pt x="101987" y="648482"/>
                  <a:pt x="295" y="286043"/>
                  <a:pt x="62875" y="201300"/>
                </a:cubicBezTo>
                <a:cubicBezTo>
                  <a:pt x="87646" y="176529"/>
                  <a:pt x="114373" y="163980"/>
                  <a:pt x="140122" y="164388"/>
                </a:cubicBezTo>
                <a:lnTo>
                  <a:pt x="140204" y="164410"/>
                </a:lnTo>
                <a:lnTo>
                  <a:pt x="138333" y="162603"/>
                </a:lnTo>
                <a:cubicBezTo>
                  <a:pt x="123245" y="137988"/>
                  <a:pt x="98614" y="38525"/>
                  <a:pt x="117607" y="12806"/>
                </a:cubicBezTo>
                <a:close/>
                <a:moveTo>
                  <a:pt x="4050" y="77895"/>
                </a:moveTo>
                <a:cubicBezTo>
                  <a:pt x="8443" y="71345"/>
                  <a:pt x="16266" y="66810"/>
                  <a:pt x="26824" y="64901"/>
                </a:cubicBezTo>
                <a:cubicBezTo>
                  <a:pt x="59073" y="63949"/>
                  <a:pt x="132519" y="152810"/>
                  <a:pt x="126196" y="162274"/>
                </a:cubicBezTo>
                <a:cubicBezTo>
                  <a:pt x="119609" y="171068"/>
                  <a:pt x="12086" y="130973"/>
                  <a:pt x="1861" y="102983"/>
                </a:cubicBezTo>
                <a:cubicBezTo>
                  <a:pt x="-1304" y="93011"/>
                  <a:pt x="-342" y="84445"/>
                  <a:pt x="4050" y="77895"/>
                </a:cubicBez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8" name="Freeform: Shape 47">
            <a:extLst>
              <a:ext uri="{FF2B5EF4-FFF2-40B4-BE49-F238E27FC236}">
                <a16:creationId xmlns:a16="http://schemas.microsoft.com/office/drawing/2014/main" id="{9CA29C3D-17E3-A125-BB6B-6619980F3F62}"/>
              </a:ext>
            </a:extLst>
          </p:cNvPr>
          <p:cNvSpPr/>
          <p:nvPr/>
        </p:nvSpPr>
        <p:spPr>
          <a:xfrm rot="16200000">
            <a:off x="11246552" y="5466150"/>
            <a:ext cx="505083" cy="498392"/>
          </a:xfrm>
          <a:custGeom>
            <a:avLst/>
            <a:gdLst>
              <a:gd name="connsiteX0" fmla="*/ 90287 w 505083"/>
              <a:gd name="connsiteY0" fmla="*/ 405686 h 498392"/>
              <a:gd name="connsiteX1" fmla="*/ 70111 w 505083"/>
              <a:gd name="connsiteY1" fmla="*/ 406171 h 498392"/>
              <a:gd name="connsiteX2" fmla="*/ 50991 w 505083"/>
              <a:gd name="connsiteY2" fmla="*/ 421556 h 498392"/>
              <a:gd name="connsiteX3" fmla="*/ 66376 w 505083"/>
              <a:gd name="connsiteY3" fmla="*/ 440676 h 498392"/>
              <a:gd name="connsiteX4" fmla="*/ 85496 w 505083"/>
              <a:gd name="connsiteY4" fmla="*/ 425291 h 498392"/>
              <a:gd name="connsiteX5" fmla="*/ 90287 w 505083"/>
              <a:gd name="connsiteY5" fmla="*/ 405686 h 498392"/>
              <a:gd name="connsiteX6" fmla="*/ 186671 w 505083"/>
              <a:gd name="connsiteY6" fmla="*/ 387886 h 498392"/>
              <a:gd name="connsiteX7" fmla="*/ 166495 w 505083"/>
              <a:gd name="connsiteY7" fmla="*/ 388370 h 498392"/>
              <a:gd name="connsiteX8" fmla="*/ 147375 w 505083"/>
              <a:gd name="connsiteY8" fmla="*/ 403755 h 498392"/>
              <a:gd name="connsiteX9" fmla="*/ 162761 w 505083"/>
              <a:gd name="connsiteY9" fmla="*/ 422875 h 498392"/>
              <a:gd name="connsiteX10" fmla="*/ 162760 w 505083"/>
              <a:gd name="connsiteY10" fmla="*/ 422875 h 498392"/>
              <a:gd name="connsiteX11" fmla="*/ 181880 w 505083"/>
              <a:gd name="connsiteY11" fmla="*/ 407490 h 498392"/>
              <a:gd name="connsiteX12" fmla="*/ 186671 w 505083"/>
              <a:gd name="connsiteY12" fmla="*/ 387886 h 498392"/>
              <a:gd name="connsiteX13" fmla="*/ 117695 w 505083"/>
              <a:gd name="connsiteY13" fmla="*/ 311581 h 498392"/>
              <a:gd name="connsiteX14" fmla="*/ 97518 w 505083"/>
              <a:gd name="connsiteY14" fmla="*/ 312066 h 498392"/>
              <a:gd name="connsiteX15" fmla="*/ 78398 w 505083"/>
              <a:gd name="connsiteY15" fmla="*/ 327451 h 498392"/>
              <a:gd name="connsiteX16" fmla="*/ 93783 w 505083"/>
              <a:gd name="connsiteY16" fmla="*/ 346571 h 498392"/>
              <a:gd name="connsiteX17" fmla="*/ 93784 w 505083"/>
              <a:gd name="connsiteY17" fmla="*/ 346571 h 498392"/>
              <a:gd name="connsiteX18" fmla="*/ 112904 w 505083"/>
              <a:gd name="connsiteY18" fmla="*/ 331186 h 498392"/>
              <a:gd name="connsiteX19" fmla="*/ 117695 w 505083"/>
              <a:gd name="connsiteY19" fmla="*/ 311581 h 498392"/>
              <a:gd name="connsiteX20" fmla="*/ 283056 w 505083"/>
              <a:gd name="connsiteY20" fmla="*/ 370084 h 498392"/>
              <a:gd name="connsiteX21" fmla="*/ 262880 w 505083"/>
              <a:gd name="connsiteY21" fmla="*/ 370570 h 498392"/>
              <a:gd name="connsiteX22" fmla="*/ 243760 w 505083"/>
              <a:gd name="connsiteY22" fmla="*/ 385954 h 498392"/>
              <a:gd name="connsiteX23" fmla="*/ 259145 w 505083"/>
              <a:gd name="connsiteY23" fmla="*/ 405074 h 498392"/>
              <a:gd name="connsiteX24" fmla="*/ 259145 w 505083"/>
              <a:gd name="connsiteY24" fmla="*/ 405074 h 498392"/>
              <a:gd name="connsiteX25" fmla="*/ 278265 w 505083"/>
              <a:gd name="connsiteY25" fmla="*/ 389689 h 498392"/>
              <a:gd name="connsiteX26" fmla="*/ 283056 w 505083"/>
              <a:gd name="connsiteY26" fmla="*/ 370084 h 498392"/>
              <a:gd name="connsiteX27" fmla="*/ 214079 w 505083"/>
              <a:gd name="connsiteY27" fmla="*/ 293780 h 498392"/>
              <a:gd name="connsiteX28" fmla="*/ 193904 w 505083"/>
              <a:gd name="connsiteY28" fmla="*/ 294265 h 498392"/>
              <a:gd name="connsiteX29" fmla="*/ 174784 w 505083"/>
              <a:gd name="connsiteY29" fmla="*/ 309650 h 498392"/>
              <a:gd name="connsiteX30" fmla="*/ 190168 w 505083"/>
              <a:gd name="connsiteY30" fmla="*/ 328770 h 498392"/>
              <a:gd name="connsiteX31" fmla="*/ 190169 w 505083"/>
              <a:gd name="connsiteY31" fmla="*/ 328770 h 498392"/>
              <a:gd name="connsiteX32" fmla="*/ 209288 w 505083"/>
              <a:gd name="connsiteY32" fmla="*/ 313385 h 498392"/>
              <a:gd name="connsiteX33" fmla="*/ 214079 w 505083"/>
              <a:gd name="connsiteY33" fmla="*/ 293780 h 498392"/>
              <a:gd name="connsiteX34" fmla="*/ 145103 w 505083"/>
              <a:gd name="connsiteY34" fmla="*/ 217476 h 498392"/>
              <a:gd name="connsiteX35" fmla="*/ 124926 w 505083"/>
              <a:gd name="connsiteY35" fmla="*/ 217962 h 498392"/>
              <a:gd name="connsiteX36" fmla="*/ 105806 w 505083"/>
              <a:gd name="connsiteY36" fmla="*/ 233346 h 498392"/>
              <a:gd name="connsiteX37" fmla="*/ 121191 w 505083"/>
              <a:gd name="connsiteY37" fmla="*/ 252467 h 498392"/>
              <a:gd name="connsiteX38" fmla="*/ 121191 w 505083"/>
              <a:gd name="connsiteY38" fmla="*/ 252465 h 498392"/>
              <a:gd name="connsiteX39" fmla="*/ 140311 w 505083"/>
              <a:gd name="connsiteY39" fmla="*/ 237081 h 498392"/>
              <a:gd name="connsiteX40" fmla="*/ 145103 w 505083"/>
              <a:gd name="connsiteY40" fmla="*/ 217476 h 498392"/>
              <a:gd name="connsiteX41" fmla="*/ 379442 w 505083"/>
              <a:gd name="connsiteY41" fmla="*/ 352284 h 498392"/>
              <a:gd name="connsiteX42" fmla="*/ 359266 w 505083"/>
              <a:gd name="connsiteY42" fmla="*/ 352770 h 498392"/>
              <a:gd name="connsiteX43" fmla="*/ 340145 w 505083"/>
              <a:gd name="connsiteY43" fmla="*/ 368154 h 498392"/>
              <a:gd name="connsiteX44" fmla="*/ 355531 w 505083"/>
              <a:gd name="connsiteY44" fmla="*/ 387274 h 498392"/>
              <a:gd name="connsiteX45" fmla="*/ 355531 w 505083"/>
              <a:gd name="connsiteY45" fmla="*/ 387274 h 498392"/>
              <a:gd name="connsiteX46" fmla="*/ 374651 w 505083"/>
              <a:gd name="connsiteY46" fmla="*/ 371889 h 498392"/>
              <a:gd name="connsiteX47" fmla="*/ 379442 w 505083"/>
              <a:gd name="connsiteY47" fmla="*/ 352284 h 498392"/>
              <a:gd name="connsiteX48" fmla="*/ 310464 w 505083"/>
              <a:gd name="connsiteY48" fmla="*/ 275979 h 498392"/>
              <a:gd name="connsiteX49" fmla="*/ 290288 w 505083"/>
              <a:gd name="connsiteY49" fmla="*/ 276465 h 498392"/>
              <a:gd name="connsiteX50" fmla="*/ 271168 w 505083"/>
              <a:gd name="connsiteY50" fmla="*/ 291850 h 498392"/>
              <a:gd name="connsiteX51" fmla="*/ 286553 w 505083"/>
              <a:gd name="connsiteY51" fmla="*/ 310969 h 498392"/>
              <a:gd name="connsiteX52" fmla="*/ 305673 w 505083"/>
              <a:gd name="connsiteY52" fmla="*/ 295584 h 498392"/>
              <a:gd name="connsiteX53" fmla="*/ 310464 w 505083"/>
              <a:gd name="connsiteY53" fmla="*/ 275979 h 498392"/>
              <a:gd name="connsiteX54" fmla="*/ 241488 w 505083"/>
              <a:gd name="connsiteY54" fmla="*/ 199676 h 498392"/>
              <a:gd name="connsiteX55" fmla="*/ 221311 w 505083"/>
              <a:gd name="connsiteY55" fmla="*/ 200160 h 498392"/>
              <a:gd name="connsiteX56" fmla="*/ 202191 w 505083"/>
              <a:gd name="connsiteY56" fmla="*/ 215546 h 498392"/>
              <a:gd name="connsiteX57" fmla="*/ 217576 w 505083"/>
              <a:gd name="connsiteY57" fmla="*/ 234666 h 498392"/>
              <a:gd name="connsiteX58" fmla="*/ 217577 w 505083"/>
              <a:gd name="connsiteY58" fmla="*/ 234665 h 498392"/>
              <a:gd name="connsiteX59" fmla="*/ 236696 w 505083"/>
              <a:gd name="connsiteY59" fmla="*/ 219280 h 498392"/>
              <a:gd name="connsiteX60" fmla="*/ 241488 w 505083"/>
              <a:gd name="connsiteY60" fmla="*/ 199676 h 498392"/>
              <a:gd name="connsiteX61" fmla="*/ 172511 w 505083"/>
              <a:gd name="connsiteY61" fmla="*/ 123371 h 498392"/>
              <a:gd name="connsiteX62" fmla="*/ 152334 w 505083"/>
              <a:gd name="connsiteY62" fmla="*/ 123857 h 498392"/>
              <a:gd name="connsiteX63" fmla="*/ 133214 w 505083"/>
              <a:gd name="connsiteY63" fmla="*/ 139242 h 498392"/>
              <a:gd name="connsiteX64" fmla="*/ 148599 w 505083"/>
              <a:gd name="connsiteY64" fmla="*/ 158361 h 498392"/>
              <a:gd name="connsiteX65" fmla="*/ 148599 w 505083"/>
              <a:gd name="connsiteY65" fmla="*/ 158361 h 498392"/>
              <a:gd name="connsiteX66" fmla="*/ 167719 w 505083"/>
              <a:gd name="connsiteY66" fmla="*/ 142976 h 498392"/>
              <a:gd name="connsiteX67" fmla="*/ 172511 w 505083"/>
              <a:gd name="connsiteY67" fmla="*/ 123371 h 498392"/>
              <a:gd name="connsiteX68" fmla="*/ 480653 w 505083"/>
              <a:gd name="connsiteY68" fmla="*/ 149650 h 498392"/>
              <a:gd name="connsiteX69" fmla="*/ 422864 w 505083"/>
              <a:gd name="connsiteY69" fmla="*/ 218841 h 498392"/>
              <a:gd name="connsiteX70" fmla="*/ 505083 w 505083"/>
              <a:gd name="connsiteY70" fmla="*/ 278059 h 498392"/>
              <a:gd name="connsiteX71" fmla="*/ 413615 w 505083"/>
              <a:gd name="connsiteY71" fmla="*/ 295475 h 498392"/>
              <a:gd name="connsiteX72" fmla="*/ 415143 w 505083"/>
              <a:gd name="connsiteY72" fmla="*/ 298109 h 498392"/>
              <a:gd name="connsiteX73" fmla="*/ 428984 w 505083"/>
              <a:gd name="connsiteY73" fmla="*/ 395631 h 498392"/>
              <a:gd name="connsiteX74" fmla="*/ 20217 w 505083"/>
              <a:gd name="connsiteY74" fmla="*/ 470101 h 498392"/>
              <a:gd name="connsiteX75" fmla="*/ 136861 w 505083"/>
              <a:gd name="connsiteY75" fmla="*/ 69595 h 498392"/>
              <a:gd name="connsiteX76" fmla="*/ 179326 w 505083"/>
              <a:gd name="connsiteY76" fmla="*/ 68769 h 498392"/>
              <a:gd name="connsiteX77" fmla="*/ 220085 w 505083"/>
              <a:gd name="connsiteY77" fmla="*/ 86591 h 498392"/>
              <a:gd name="connsiteX78" fmla="*/ 257327 w 505083"/>
              <a:gd name="connsiteY78" fmla="*/ 0 h 498392"/>
              <a:gd name="connsiteX79" fmla="*/ 300886 w 505083"/>
              <a:gd name="connsiteY79" fmla="*/ 101279 h 498392"/>
              <a:gd name="connsiteX80" fmla="*/ 378663 w 505083"/>
              <a:gd name="connsiteY80" fmla="*/ 49028 h 498392"/>
              <a:gd name="connsiteX81" fmla="*/ 360443 w 505083"/>
              <a:gd name="connsiteY81" fmla="*/ 157186 h 498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05083" h="498392">
                <a:moveTo>
                  <a:pt x="90287" y="405686"/>
                </a:moveTo>
                <a:cubicBezTo>
                  <a:pt x="83466" y="406727"/>
                  <a:pt x="76741" y="406889"/>
                  <a:pt x="70111" y="406171"/>
                </a:cubicBezTo>
                <a:cubicBezTo>
                  <a:pt x="60583" y="405140"/>
                  <a:pt x="52023" y="412028"/>
                  <a:pt x="50991" y="421556"/>
                </a:cubicBezTo>
                <a:cubicBezTo>
                  <a:pt x="49960" y="431084"/>
                  <a:pt x="56848" y="439644"/>
                  <a:pt x="66376" y="440676"/>
                </a:cubicBezTo>
                <a:cubicBezTo>
                  <a:pt x="75904" y="441707"/>
                  <a:pt x="84465" y="434819"/>
                  <a:pt x="85496" y="425291"/>
                </a:cubicBezTo>
                <a:cubicBezTo>
                  <a:pt x="86214" y="418661"/>
                  <a:pt x="87811" y="412126"/>
                  <a:pt x="90287" y="405686"/>
                </a:cubicBezTo>
                <a:close/>
                <a:moveTo>
                  <a:pt x="186671" y="387886"/>
                </a:moveTo>
                <a:cubicBezTo>
                  <a:pt x="179851" y="388926"/>
                  <a:pt x="173126" y="389088"/>
                  <a:pt x="166495" y="388370"/>
                </a:cubicBezTo>
                <a:cubicBezTo>
                  <a:pt x="156967" y="387339"/>
                  <a:pt x="148407" y="394226"/>
                  <a:pt x="147375" y="403755"/>
                </a:cubicBezTo>
                <a:cubicBezTo>
                  <a:pt x="146344" y="413284"/>
                  <a:pt x="153232" y="421844"/>
                  <a:pt x="162761" y="422875"/>
                </a:cubicBezTo>
                <a:lnTo>
                  <a:pt x="162760" y="422875"/>
                </a:lnTo>
                <a:cubicBezTo>
                  <a:pt x="172289" y="423906"/>
                  <a:pt x="180849" y="417018"/>
                  <a:pt x="181880" y="407490"/>
                </a:cubicBezTo>
                <a:cubicBezTo>
                  <a:pt x="182598" y="400860"/>
                  <a:pt x="184195" y="394325"/>
                  <a:pt x="186671" y="387886"/>
                </a:cubicBezTo>
                <a:close/>
                <a:moveTo>
                  <a:pt x="117695" y="311581"/>
                </a:moveTo>
                <a:cubicBezTo>
                  <a:pt x="110874" y="312622"/>
                  <a:pt x="104148" y="312784"/>
                  <a:pt x="97518" y="312066"/>
                </a:cubicBezTo>
                <a:cubicBezTo>
                  <a:pt x="87990" y="311035"/>
                  <a:pt x="79430" y="317923"/>
                  <a:pt x="78398" y="327451"/>
                </a:cubicBezTo>
                <a:cubicBezTo>
                  <a:pt x="77367" y="336980"/>
                  <a:pt x="84255" y="345540"/>
                  <a:pt x="93783" y="346571"/>
                </a:cubicBezTo>
                <a:lnTo>
                  <a:pt x="93784" y="346571"/>
                </a:lnTo>
                <a:cubicBezTo>
                  <a:pt x="103312" y="347602"/>
                  <a:pt x="111872" y="340714"/>
                  <a:pt x="112904" y="331186"/>
                </a:cubicBezTo>
                <a:cubicBezTo>
                  <a:pt x="113621" y="324556"/>
                  <a:pt x="115218" y="318021"/>
                  <a:pt x="117695" y="311581"/>
                </a:cubicBezTo>
                <a:close/>
                <a:moveTo>
                  <a:pt x="283056" y="370084"/>
                </a:moveTo>
                <a:cubicBezTo>
                  <a:pt x="276235" y="371125"/>
                  <a:pt x="269510" y="371287"/>
                  <a:pt x="262880" y="370570"/>
                </a:cubicBezTo>
                <a:cubicBezTo>
                  <a:pt x="253351" y="369538"/>
                  <a:pt x="244791" y="376426"/>
                  <a:pt x="243760" y="385954"/>
                </a:cubicBezTo>
                <a:cubicBezTo>
                  <a:pt x="242729" y="395483"/>
                  <a:pt x="249617" y="404043"/>
                  <a:pt x="259145" y="405074"/>
                </a:cubicBezTo>
                <a:lnTo>
                  <a:pt x="259145" y="405074"/>
                </a:lnTo>
                <a:cubicBezTo>
                  <a:pt x="268674" y="406105"/>
                  <a:pt x="277234" y="399217"/>
                  <a:pt x="278265" y="389689"/>
                </a:cubicBezTo>
                <a:cubicBezTo>
                  <a:pt x="278983" y="383059"/>
                  <a:pt x="280580" y="376524"/>
                  <a:pt x="283056" y="370084"/>
                </a:cubicBezTo>
                <a:close/>
                <a:moveTo>
                  <a:pt x="214079" y="293780"/>
                </a:moveTo>
                <a:cubicBezTo>
                  <a:pt x="207259" y="294821"/>
                  <a:pt x="200534" y="294983"/>
                  <a:pt x="193904" y="294265"/>
                </a:cubicBezTo>
                <a:cubicBezTo>
                  <a:pt x="184375" y="293234"/>
                  <a:pt x="175815" y="300122"/>
                  <a:pt x="174784" y="309650"/>
                </a:cubicBezTo>
                <a:cubicBezTo>
                  <a:pt x="173752" y="319179"/>
                  <a:pt x="180640" y="327739"/>
                  <a:pt x="190168" y="328770"/>
                </a:cubicBezTo>
                <a:lnTo>
                  <a:pt x="190169" y="328770"/>
                </a:lnTo>
                <a:cubicBezTo>
                  <a:pt x="199697" y="329802"/>
                  <a:pt x="208257" y="322914"/>
                  <a:pt x="209288" y="313385"/>
                </a:cubicBezTo>
                <a:cubicBezTo>
                  <a:pt x="210006" y="306755"/>
                  <a:pt x="211603" y="300220"/>
                  <a:pt x="214079" y="293780"/>
                </a:cubicBezTo>
                <a:close/>
                <a:moveTo>
                  <a:pt x="145103" y="217476"/>
                </a:moveTo>
                <a:cubicBezTo>
                  <a:pt x="138282" y="218518"/>
                  <a:pt x="131556" y="218679"/>
                  <a:pt x="124926" y="217962"/>
                </a:cubicBezTo>
                <a:cubicBezTo>
                  <a:pt x="115398" y="216930"/>
                  <a:pt x="106838" y="223818"/>
                  <a:pt x="105806" y="233346"/>
                </a:cubicBezTo>
                <a:cubicBezTo>
                  <a:pt x="104775" y="242875"/>
                  <a:pt x="111663" y="251435"/>
                  <a:pt x="121191" y="252467"/>
                </a:cubicBezTo>
                <a:lnTo>
                  <a:pt x="121191" y="252465"/>
                </a:lnTo>
                <a:cubicBezTo>
                  <a:pt x="130720" y="253497"/>
                  <a:pt x="139280" y="246609"/>
                  <a:pt x="140311" y="237081"/>
                </a:cubicBezTo>
                <a:cubicBezTo>
                  <a:pt x="141029" y="230451"/>
                  <a:pt x="142626" y="223916"/>
                  <a:pt x="145103" y="217476"/>
                </a:cubicBezTo>
                <a:close/>
                <a:moveTo>
                  <a:pt x="379442" y="352284"/>
                </a:moveTo>
                <a:cubicBezTo>
                  <a:pt x="372621" y="353325"/>
                  <a:pt x="365896" y="353487"/>
                  <a:pt x="359266" y="352770"/>
                </a:cubicBezTo>
                <a:cubicBezTo>
                  <a:pt x="349737" y="351738"/>
                  <a:pt x="341177" y="358626"/>
                  <a:pt x="340145" y="368154"/>
                </a:cubicBezTo>
                <a:cubicBezTo>
                  <a:pt x="339114" y="377683"/>
                  <a:pt x="346002" y="386243"/>
                  <a:pt x="355531" y="387274"/>
                </a:cubicBezTo>
                <a:lnTo>
                  <a:pt x="355531" y="387274"/>
                </a:lnTo>
                <a:cubicBezTo>
                  <a:pt x="365059" y="388305"/>
                  <a:pt x="373619" y="381417"/>
                  <a:pt x="374651" y="371889"/>
                </a:cubicBezTo>
                <a:cubicBezTo>
                  <a:pt x="375368" y="365259"/>
                  <a:pt x="376965" y="358724"/>
                  <a:pt x="379442" y="352284"/>
                </a:cubicBezTo>
                <a:close/>
                <a:moveTo>
                  <a:pt x="310464" y="275979"/>
                </a:moveTo>
                <a:cubicBezTo>
                  <a:pt x="303643" y="277020"/>
                  <a:pt x="296918" y="277182"/>
                  <a:pt x="290288" y="276465"/>
                </a:cubicBezTo>
                <a:cubicBezTo>
                  <a:pt x="280760" y="275434"/>
                  <a:pt x="272200" y="282322"/>
                  <a:pt x="271168" y="291850"/>
                </a:cubicBezTo>
                <a:cubicBezTo>
                  <a:pt x="270137" y="301378"/>
                  <a:pt x="277025" y="309938"/>
                  <a:pt x="286553" y="310969"/>
                </a:cubicBezTo>
                <a:cubicBezTo>
                  <a:pt x="296082" y="312001"/>
                  <a:pt x="304642" y="305113"/>
                  <a:pt x="305673" y="295584"/>
                </a:cubicBezTo>
                <a:cubicBezTo>
                  <a:pt x="306391" y="288954"/>
                  <a:pt x="307988" y="282419"/>
                  <a:pt x="310464" y="275979"/>
                </a:cubicBezTo>
                <a:close/>
                <a:moveTo>
                  <a:pt x="241488" y="199676"/>
                </a:moveTo>
                <a:cubicBezTo>
                  <a:pt x="234667" y="200716"/>
                  <a:pt x="227941" y="200878"/>
                  <a:pt x="221311" y="200160"/>
                </a:cubicBezTo>
                <a:cubicBezTo>
                  <a:pt x="211782" y="199129"/>
                  <a:pt x="203223" y="206017"/>
                  <a:pt x="202191" y="215546"/>
                </a:cubicBezTo>
                <a:cubicBezTo>
                  <a:pt x="201160" y="225074"/>
                  <a:pt x="208048" y="233634"/>
                  <a:pt x="217576" y="234666"/>
                </a:cubicBezTo>
                <a:lnTo>
                  <a:pt x="217577" y="234665"/>
                </a:lnTo>
                <a:cubicBezTo>
                  <a:pt x="227105" y="235697"/>
                  <a:pt x="235665" y="228809"/>
                  <a:pt x="236696" y="219280"/>
                </a:cubicBezTo>
                <a:cubicBezTo>
                  <a:pt x="237414" y="212650"/>
                  <a:pt x="239011" y="206115"/>
                  <a:pt x="241488" y="199676"/>
                </a:cubicBezTo>
                <a:close/>
                <a:moveTo>
                  <a:pt x="172511" y="123371"/>
                </a:moveTo>
                <a:cubicBezTo>
                  <a:pt x="165690" y="124412"/>
                  <a:pt x="158965" y="124574"/>
                  <a:pt x="152334" y="123857"/>
                </a:cubicBezTo>
                <a:cubicBezTo>
                  <a:pt x="142806" y="122825"/>
                  <a:pt x="134246" y="129713"/>
                  <a:pt x="133214" y="139242"/>
                </a:cubicBezTo>
                <a:cubicBezTo>
                  <a:pt x="132183" y="148771"/>
                  <a:pt x="139071" y="157331"/>
                  <a:pt x="148599" y="158361"/>
                </a:cubicBezTo>
                <a:lnTo>
                  <a:pt x="148599" y="158361"/>
                </a:lnTo>
                <a:cubicBezTo>
                  <a:pt x="158128" y="159393"/>
                  <a:pt x="166688" y="152505"/>
                  <a:pt x="167719" y="142976"/>
                </a:cubicBezTo>
                <a:cubicBezTo>
                  <a:pt x="168437" y="136346"/>
                  <a:pt x="170034" y="129811"/>
                  <a:pt x="172511" y="123371"/>
                </a:cubicBezTo>
                <a:close/>
                <a:moveTo>
                  <a:pt x="480653" y="149650"/>
                </a:moveTo>
                <a:lnTo>
                  <a:pt x="422864" y="218841"/>
                </a:lnTo>
                <a:lnTo>
                  <a:pt x="505083" y="278059"/>
                </a:lnTo>
                <a:lnTo>
                  <a:pt x="413615" y="295475"/>
                </a:lnTo>
                <a:lnTo>
                  <a:pt x="415143" y="298109"/>
                </a:lnTo>
                <a:cubicBezTo>
                  <a:pt x="432865" y="336206"/>
                  <a:pt x="439656" y="371170"/>
                  <a:pt x="428984" y="395631"/>
                </a:cubicBezTo>
                <a:cubicBezTo>
                  <a:pt x="377345" y="518946"/>
                  <a:pt x="59074" y="514004"/>
                  <a:pt x="20217" y="470101"/>
                </a:cubicBezTo>
                <a:cubicBezTo>
                  <a:pt x="-23601" y="418534"/>
                  <a:pt x="-1170" y="139823"/>
                  <a:pt x="136861" y="69595"/>
                </a:cubicBezTo>
                <a:cubicBezTo>
                  <a:pt x="149122" y="64884"/>
                  <a:pt x="163549" y="64915"/>
                  <a:pt x="179326" y="68769"/>
                </a:cubicBezTo>
                <a:lnTo>
                  <a:pt x="220085" y="86591"/>
                </a:lnTo>
                <a:lnTo>
                  <a:pt x="257327" y="0"/>
                </a:lnTo>
                <a:lnTo>
                  <a:pt x="300886" y="101279"/>
                </a:lnTo>
                <a:lnTo>
                  <a:pt x="378663" y="49028"/>
                </a:lnTo>
                <a:lnTo>
                  <a:pt x="360443" y="157186"/>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9" name="Freeform: Shape 48">
            <a:extLst>
              <a:ext uri="{FF2B5EF4-FFF2-40B4-BE49-F238E27FC236}">
                <a16:creationId xmlns:a16="http://schemas.microsoft.com/office/drawing/2014/main" id="{0616EE15-469C-2880-F238-C330AF764C29}"/>
              </a:ext>
            </a:extLst>
          </p:cNvPr>
          <p:cNvSpPr/>
          <p:nvPr/>
        </p:nvSpPr>
        <p:spPr>
          <a:xfrm rot="4007412">
            <a:off x="9733340" y="1488195"/>
            <a:ext cx="436215" cy="439189"/>
          </a:xfrm>
          <a:custGeom>
            <a:avLst/>
            <a:gdLst>
              <a:gd name="connsiteX0" fmla="*/ 179355 w 436215"/>
              <a:gd name="connsiteY0" fmla="*/ 256858 h 439189"/>
              <a:gd name="connsiteX1" fmla="*/ 135285 w 436215"/>
              <a:gd name="connsiteY1" fmla="*/ 150464 h 439189"/>
              <a:gd name="connsiteX2" fmla="*/ 135286 w 436215"/>
              <a:gd name="connsiteY2" fmla="*/ 150464 h 439189"/>
              <a:gd name="connsiteX3" fmla="*/ 285751 w 436215"/>
              <a:gd name="connsiteY3" fmla="*/ 0 h 439189"/>
              <a:gd name="connsiteX4" fmla="*/ 436215 w 436215"/>
              <a:gd name="connsiteY4" fmla="*/ 0 h 439189"/>
              <a:gd name="connsiteX5" fmla="*/ 436215 w 436215"/>
              <a:gd name="connsiteY5" fmla="*/ 150464 h 439189"/>
              <a:gd name="connsiteX6" fmla="*/ 285750 w 436215"/>
              <a:gd name="connsiteY6" fmla="*/ 300928 h 439189"/>
              <a:gd name="connsiteX7" fmla="*/ 179355 w 436215"/>
              <a:gd name="connsiteY7" fmla="*/ 256858 h 439189"/>
              <a:gd name="connsiteX8" fmla="*/ 8123 w 436215"/>
              <a:gd name="connsiteY8" fmla="*/ 246192 h 439189"/>
              <a:gd name="connsiteX9" fmla="*/ 18348 w 436215"/>
              <a:gd name="connsiteY9" fmla="*/ 197055 h 439189"/>
              <a:gd name="connsiteX10" fmla="*/ 161470 w 436215"/>
              <a:gd name="connsiteY10" fmla="*/ 247751 h 439189"/>
              <a:gd name="connsiteX11" fmla="*/ 8123 w 436215"/>
              <a:gd name="connsiteY11" fmla="*/ 246192 h 439189"/>
              <a:gd name="connsiteX12" fmla="*/ 190719 w 436215"/>
              <a:gd name="connsiteY12" fmla="*/ 431066 h 439189"/>
              <a:gd name="connsiteX13" fmla="*/ 189160 w 436215"/>
              <a:gd name="connsiteY13" fmla="*/ 277720 h 439189"/>
              <a:gd name="connsiteX14" fmla="*/ 239856 w 436215"/>
              <a:gd name="connsiteY14" fmla="*/ 420841 h 439189"/>
              <a:gd name="connsiteX15" fmla="*/ 190719 w 436215"/>
              <a:gd name="connsiteY15" fmla="*/ 431066 h 439189"/>
              <a:gd name="connsiteX16" fmla="*/ 48494 w 436215"/>
              <a:gd name="connsiteY16" fmla="*/ 390009 h 439189"/>
              <a:gd name="connsiteX17" fmla="*/ 40234 w 436215"/>
              <a:gd name="connsiteY17" fmla="*/ 359676 h 439189"/>
              <a:gd name="connsiteX18" fmla="*/ 179806 w 436215"/>
              <a:gd name="connsiteY18" fmla="*/ 259227 h 439189"/>
              <a:gd name="connsiteX19" fmla="*/ 79356 w 436215"/>
              <a:gd name="connsiteY19" fmla="*/ 400913 h 439189"/>
              <a:gd name="connsiteX20" fmla="*/ 48494 w 436215"/>
              <a:gd name="connsiteY20" fmla="*/ 390009 h 439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6215" h="439189">
                <a:moveTo>
                  <a:pt x="179355" y="256858"/>
                </a:moveTo>
                <a:cubicBezTo>
                  <a:pt x="152126" y="229629"/>
                  <a:pt x="135285" y="192013"/>
                  <a:pt x="135285" y="150464"/>
                </a:cubicBezTo>
                <a:lnTo>
                  <a:pt x="135286" y="150464"/>
                </a:lnTo>
                <a:cubicBezTo>
                  <a:pt x="135286" y="67365"/>
                  <a:pt x="202651" y="0"/>
                  <a:pt x="285751" y="0"/>
                </a:cubicBezTo>
                <a:lnTo>
                  <a:pt x="436215" y="0"/>
                </a:lnTo>
                <a:lnTo>
                  <a:pt x="436215" y="150464"/>
                </a:lnTo>
                <a:cubicBezTo>
                  <a:pt x="436215" y="233563"/>
                  <a:pt x="368850" y="300928"/>
                  <a:pt x="285750" y="300928"/>
                </a:cubicBezTo>
                <a:cubicBezTo>
                  <a:pt x="244200" y="300928"/>
                  <a:pt x="206584" y="284087"/>
                  <a:pt x="179355" y="256858"/>
                </a:cubicBezTo>
                <a:close/>
                <a:moveTo>
                  <a:pt x="8123" y="246192"/>
                </a:moveTo>
                <a:cubicBezTo>
                  <a:pt x="-5359" y="226760"/>
                  <a:pt x="-2131" y="207665"/>
                  <a:pt x="18348" y="197055"/>
                </a:cubicBezTo>
                <a:cubicBezTo>
                  <a:pt x="48133" y="183209"/>
                  <a:pt x="163190" y="235763"/>
                  <a:pt x="161470" y="247751"/>
                </a:cubicBezTo>
                <a:cubicBezTo>
                  <a:pt x="159022" y="260055"/>
                  <a:pt x="32516" y="272070"/>
                  <a:pt x="8123" y="246192"/>
                </a:cubicBezTo>
                <a:close/>
                <a:moveTo>
                  <a:pt x="190719" y="431066"/>
                </a:moveTo>
                <a:cubicBezTo>
                  <a:pt x="164841" y="406674"/>
                  <a:pt x="176856" y="280168"/>
                  <a:pt x="189160" y="277720"/>
                </a:cubicBezTo>
                <a:cubicBezTo>
                  <a:pt x="201148" y="276000"/>
                  <a:pt x="253702" y="391056"/>
                  <a:pt x="239856" y="420841"/>
                </a:cubicBezTo>
                <a:cubicBezTo>
                  <a:pt x="229246" y="441320"/>
                  <a:pt x="210151" y="444549"/>
                  <a:pt x="190719" y="431066"/>
                </a:cubicBezTo>
                <a:close/>
                <a:moveTo>
                  <a:pt x="48494" y="390009"/>
                </a:moveTo>
                <a:cubicBezTo>
                  <a:pt x="41644" y="382938"/>
                  <a:pt x="38560" y="372629"/>
                  <a:pt x="40234" y="359676"/>
                </a:cubicBezTo>
                <a:cubicBezTo>
                  <a:pt x="46578" y="323021"/>
                  <a:pt x="169761" y="249887"/>
                  <a:pt x="179806" y="259227"/>
                </a:cubicBezTo>
                <a:cubicBezTo>
                  <a:pt x="189674" y="269448"/>
                  <a:pt x="119184" y="394922"/>
                  <a:pt x="79356" y="400913"/>
                </a:cubicBezTo>
                <a:cubicBezTo>
                  <a:pt x="65963" y="400913"/>
                  <a:pt x="55345" y="397080"/>
                  <a:pt x="48494" y="390009"/>
                </a:cubicBez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0" name="Freeform: Shape 49">
            <a:extLst>
              <a:ext uri="{FF2B5EF4-FFF2-40B4-BE49-F238E27FC236}">
                <a16:creationId xmlns:a16="http://schemas.microsoft.com/office/drawing/2014/main" id="{276BFBB3-5082-1BBF-242F-35BFF64FCE58}"/>
              </a:ext>
            </a:extLst>
          </p:cNvPr>
          <p:cNvSpPr/>
          <p:nvPr/>
        </p:nvSpPr>
        <p:spPr>
          <a:xfrm rot="20810195" flipH="1">
            <a:off x="8997486" y="271912"/>
            <a:ext cx="466284" cy="546942"/>
          </a:xfrm>
          <a:custGeom>
            <a:avLst/>
            <a:gdLst>
              <a:gd name="connsiteX0" fmla="*/ 201093 w 466284"/>
              <a:gd name="connsiteY0" fmla="*/ 3808 h 546942"/>
              <a:gd name="connsiteX1" fmla="*/ 146387 w 466284"/>
              <a:gd name="connsiteY1" fmla="*/ 48452 h 546942"/>
              <a:gd name="connsiteX2" fmla="*/ 146387 w 466284"/>
              <a:gd name="connsiteY2" fmla="*/ 83883 h 546942"/>
              <a:gd name="connsiteX3" fmla="*/ 122129 w 466284"/>
              <a:gd name="connsiteY3" fmla="*/ 77231 h 546942"/>
              <a:gd name="connsiteX4" fmla="*/ 80376 w 466284"/>
              <a:gd name="connsiteY4" fmla="*/ 76541 h 546942"/>
              <a:gd name="connsiteX5" fmla="*/ 76138 w 466284"/>
              <a:gd name="connsiteY5" fmla="*/ 109780 h 546942"/>
              <a:gd name="connsiteX6" fmla="*/ 121007 w 466284"/>
              <a:gd name="connsiteY6" fmla="*/ 109198 h 546942"/>
              <a:gd name="connsiteX7" fmla="*/ 121036 w 466284"/>
              <a:gd name="connsiteY7" fmla="*/ 109204 h 546942"/>
              <a:gd name="connsiteX8" fmla="*/ 121566 w 466284"/>
              <a:gd name="connsiteY8" fmla="*/ 110022 h 546942"/>
              <a:gd name="connsiteX9" fmla="*/ 174380 w 466284"/>
              <a:gd name="connsiteY9" fmla="*/ 211745 h 546942"/>
              <a:gd name="connsiteX10" fmla="*/ 125807 w 466284"/>
              <a:gd name="connsiteY10" fmla="*/ 314272 h 546942"/>
              <a:gd name="connsiteX11" fmla="*/ 124112 w 466284"/>
              <a:gd name="connsiteY11" fmla="*/ 316188 h 546942"/>
              <a:gd name="connsiteX12" fmla="*/ 110587 w 466284"/>
              <a:gd name="connsiteY12" fmla="*/ 315363 h 546942"/>
              <a:gd name="connsiteX13" fmla="*/ 55512 w 466284"/>
              <a:gd name="connsiteY13" fmla="*/ 309132 h 546942"/>
              <a:gd name="connsiteX14" fmla="*/ 39127 w 466284"/>
              <a:gd name="connsiteY14" fmla="*/ 315092 h 546942"/>
              <a:gd name="connsiteX15" fmla="*/ 804 w 466284"/>
              <a:gd name="connsiteY15" fmla="*/ 389440 h 546942"/>
              <a:gd name="connsiteX16" fmla="*/ 114835 w 466284"/>
              <a:gd name="connsiteY16" fmla="*/ 545311 h 546942"/>
              <a:gd name="connsiteX17" fmla="*/ 235962 w 466284"/>
              <a:gd name="connsiteY17" fmla="*/ 503159 h 546942"/>
              <a:gd name="connsiteX18" fmla="*/ 239077 w 466284"/>
              <a:gd name="connsiteY18" fmla="*/ 499459 h 546942"/>
              <a:gd name="connsiteX19" fmla="*/ 234303 w 466284"/>
              <a:gd name="connsiteY19" fmla="*/ 496813 h 546942"/>
              <a:gd name="connsiteX20" fmla="*/ 167668 w 466284"/>
              <a:gd name="connsiteY20" fmla="*/ 405651 h 546942"/>
              <a:gd name="connsiteX21" fmla="*/ 175818 w 466284"/>
              <a:gd name="connsiteY21" fmla="*/ 317690 h 546942"/>
              <a:gd name="connsiteX22" fmla="*/ 195670 w 466284"/>
              <a:gd name="connsiteY22" fmla="*/ 301085 h 546942"/>
              <a:gd name="connsiteX23" fmla="*/ 197687 w 466284"/>
              <a:gd name="connsiteY23" fmla="*/ 299951 h 546942"/>
              <a:gd name="connsiteX24" fmla="*/ 196841 w 466284"/>
              <a:gd name="connsiteY24" fmla="*/ 299682 h 546942"/>
              <a:gd name="connsiteX25" fmla="*/ 152515 w 466284"/>
              <a:gd name="connsiteY25" fmla="*/ 311954 h 546942"/>
              <a:gd name="connsiteX26" fmla="*/ 142505 w 466284"/>
              <a:gd name="connsiteY26" fmla="*/ 314354 h 546942"/>
              <a:gd name="connsiteX27" fmla="*/ 177323 w 466284"/>
              <a:gd name="connsiteY27" fmla="*/ 265463 h 546942"/>
              <a:gd name="connsiteX28" fmla="*/ 193840 w 466284"/>
              <a:gd name="connsiteY28" fmla="*/ 211014 h 546942"/>
              <a:gd name="connsiteX29" fmla="*/ 180918 w 466284"/>
              <a:gd name="connsiteY29" fmla="*/ 147025 h 546942"/>
              <a:gd name="connsiteX30" fmla="*/ 165896 w 466284"/>
              <a:gd name="connsiteY30" fmla="*/ 120652 h 546942"/>
              <a:gd name="connsiteX31" fmla="*/ 194975 w 466284"/>
              <a:gd name="connsiteY31" fmla="*/ 134743 h 546942"/>
              <a:gd name="connsiteX32" fmla="*/ 219232 w 466284"/>
              <a:gd name="connsiteY32" fmla="*/ 155067 h 546942"/>
              <a:gd name="connsiteX33" fmla="*/ 250904 w 466284"/>
              <a:gd name="connsiteY33" fmla="*/ 217504 h 546942"/>
              <a:gd name="connsiteX34" fmla="*/ 268651 w 466284"/>
              <a:gd name="connsiteY34" fmla="*/ 292690 h 546942"/>
              <a:gd name="connsiteX35" fmla="*/ 268156 w 466284"/>
              <a:gd name="connsiteY35" fmla="*/ 292846 h 546942"/>
              <a:gd name="connsiteX36" fmla="*/ 204434 w 466284"/>
              <a:gd name="connsiteY36" fmla="*/ 318912 h 546942"/>
              <a:gd name="connsiteX37" fmla="*/ 196717 w 466284"/>
              <a:gd name="connsiteY37" fmla="*/ 402198 h 546942"/>
              <a:gd name="connsiteX38" fmla="*/ 360791 w 466284"/>
              <a:gd name="connsiteY38" fmla="*/ 504074 h 546942"/>
              <a:gd name="connsiteX39" fmla="*/ 462666 w 466284"/>
              <a:gd name="connsiteY39" fmla="*/ 340000 h 546942"/>
              <a:gd name="connsiteX40" fmla="*/ 371137 w 466284"/>
              <a:gd name="connsiteY40" fmla="*/ 246076 h 546942"/>
              <a:gd name="connsiteX41" fmla="*/ 338838 w 466284"/>
              <a:gd name="connsiteY41" fmla="*/ 246785 h 546942"/>
              <a:gd name="connsiteX42" fmla="*/ 291794 w 466284"/>
              <a:gd name="connsiteY42" fmla="*/ 285405 h 546942"/>
              <a:gd name="connsiteX43" fmla="*/ 285557 w 466284"/>
              <a:gd name="connsiteY43" fmla="*/ 287368 h 546942"/>
              <a:gd name="connsiteX44" fmla="*/ 285591 w 466284"/>
              <a:gd name="connsiteY44" fmla="*/ 284721 h 546942"/>
              <a:gd name="connsiteX45" fmla="*/ 236576 w 466284"/>
              <a:gd name="connsiteY45" fmla="*/ 136371 h 546942"/>
              <a:gd name="connsiteX46" fmla="*/ 205146 w 466284"/>
              <a:gd name="connsiteY46" fmla="*/ 109625 h 546942"/>
              <a:gd name="connsiteX47" fmla="*/ 180504 w 466284"/>
              <a:gd name="connsiteY47" fmla="*/ 96904 h 546942"/>
              <a:gd name="connsiteX48" fmla="*/ 235958 w 466284"/>
              <a:gd name="connsiteY48" fmla="*/ 96904 h 546942"/>
              <a:gd name="connsiteX49" fmla="*/ 325529 w 466284"/>
              <a:gd name="connsiteY49" fmla="*/ 48452 h 546942"/>
              <a:gd name="connsiteX50" fmla="*/ 325529 w 466284"/>
              <a:gd name="connsiteY50" fmla="*/ 48452 h 546942"/>
              <a:gd name="connsiteX51" fmla="*/ 325529 w 466284"/>
              <a:gd name="connsiteY51" fmla="*/ 0 h 546942"/>
              <a:gd name="connsiteX52" fmla="*/ 235958 w 466284"/>
              <a:gd name="connsiteY52" fmla="*/ 0 h 546942"/>
              <a:gd name="connsiteX53" fmla="*/ 201093 w 466284"/>
              <a:gd name="connsiteY53" fmla="*/ 3808 h 546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66284" h="546942">
                <a:moveTo>
                  <a:pt x="201093" y="3808"/>
                </a:moveTo>
                <a:cubicBezTo>
                  <a:pt x="168945" y="11163"/>
                  <a:pt x="146387" y="28383"/>
                  <a:pt x="146387" y="48452"/>
                </a:cubicBezTo>
                <a:lnTo>
                  <a:pt x="146387" y="83883"/>
                </a:lnTo>
                <a:lnTo>
                  <a:pt x="122129" y="77231"/>
                </a:lnTo>
                <a:cubicBezTo>
                  <a:pt x="107692" y="75003"/>
                  <a:pt x="93501" y="74635"/>
                  <a:pt x="80376" y="76541"/>
                </a:cubicBezTo>
                <a:cubicBezTo>
                  <a:pt x="42517" y="86968"/>
                  <a:pt x="54997" y="111739"/>
                  <a:pt x="76138" y="109780"/>
                </a:cubicBezTo>
                <a:cubicBezTo>
                  <a:pt x="91566" y="107618"/>
                  <a:pt x="106657" y="107586"/>
                  <a:pt x="121007" y="109198"/>
                </a:cubicBezTo>
                <a:lnTo>
                  <a:pt x="121036" y="109204"/>
                </a:lnTo>
                <a:lnTo>
                  <a:pt x="121566" y="110022"/>
                </a:lnTo>
                <a:cubicBezTo>
                  <a:pt x="159560" y="138678"/>
                  <a:pt x="176242" y="182806"/>
                  <a:pt x="174380" y="211745"/>
                </a:cubicBezTo>
                <a:cubicBezTo>
                  <a:pt x="172751" y="237066"/>
                  <a:pt x="147901" y="287758"/>
                  <a:pt x="125807" y="314272"/>
                </a:cubicBezTo>
                <a:lnTo>
                  <a:pt x="124112" y="316188"/>
                </a:lnTo>
                <a:lnTo>
                  <a:pt x="110587" y="315363"/>
                </a:lnTo>
                <a:cubicBezTo>
                  <a:pt x="91937" y="311416"/>
                  <a:pt x="81103" y="302086"/>
                  <a:pt x="55512" y="309132"/>
                </a:cubicBezTo>
                <a:cubicBezTo>
                  <a:pt x="50638" y="310475"/>
                  <a:pt x="45228" y="312411"/>
                  <a:pt x="39127" y="315092"/>
                </a:cubicBezTo>
                <a:cubicBezTo>
                  <a:pt x="17434" y="327417"/>
                  <a:pt x="4975" y="345563"/>
                  <a:pt x="804" y="389440"/>
                </a:cubicBezTo>
                <a:cubicBezTo>
                  <a:pt x="-6813" y="469586"/>
                  <a:pt x="40304" y="533757"/>
                  <a:pt x="114835" y="545311"/>
                </a:cubicBezTo>
                <a:cubicBezTo>
                  <a:pt x="161417" y="552532"/>
                  <a:pt x="206146" y="535297"/>
                  <a:pt x="235962" y="503159"/>
                </a:cubicBezTo>
                <a:lnTo>
                  <a:pt x="239077" y="499459"/>
                </a:lnTo>
                <a:lnTo>
                  <a:pt x="234303" y="496813"/>
                </a:lnTo>
                <a:cubicBezTo>
                  <a:pt x="203705" y="477836"/>
                  <a:pt x="179775" y="446403"/>
                  <a:pt x="167668" y="405651"/>
                </a:cubicBezTo>
                <a:cubicBezTo>
                  <a:pt x="154412" y="361029"/>
                  <a:pt x="159442" y="338334"/>
                  <a:pt x="175818" y="317690"/>
                </a:cubicBezTo>
                <a:cubicBezTo>
                  <a:pt x="183192" y="310135"/>
                  <a:pt x="189704" y="304835"/>
                  <a:pt x="195670" y="301085"/>
                </a:cubicBezTo>
                <a:lnTo>
                  <a:pt x="197687" y="299951"/>
                </a:lnTo>
                <a:lnTo>
                  <a:pt x="196841" y="299682"/>
                </a:lnTo>
                <a:cubicBezTo>
                  <a:pt x="175714" y="294240"/>
                  <a:pt x="168549" y="305105"/>
                  <a:pt x="152515" y="311954"/>
                </a:cubicBezTo>
                <a:lnTo>
                  <a:pt x="142505" y="314354"/>
                </a:lnTo>
                <a:lnTo>
                  <a:pt x="177323" y="265463"/>
                </a:lnTo>
                <a:cubicBezTo>
                  <a:pt x="186762" y="247037"/>
                  <a:pt x="192766" y="228224"/>
                  <a:pt x="193840" y="211014"/>
                </a:cubicBezTo>
                <a:cubicBezTo>
                  <a:pt x="195068" y="191346"/>
                  <a:pt x="190176" y="168241"/>
                  <a:pt x="180918" y="147025"/>
                </a:cubicBezTo>
                <a:lnTo>
                  <a:pt x="165896" y="120652"/>
                </a:lnTo>
                <a:lnTo>
                  <a:pt x="194975" y="134743"/>
                </a:lnTo>
                <a:cubicBezTo>
                  <a:pt x="204744" y="141001"/>
                  <a:pt x="212964" y="147937"/>
                  <a:pt x="219232" y="155067"/>
                </a:cubicBezTo>
                <a:cubicBezTo>
                  <a:pt x="230202" y="167545"/>
                  <a:pt x="241668" y="191271"/>
                  <a:pt x="250904" y="217504"/>
                </a:cubicBezTo>
                <a:lnTo>
                  <a:pt x="268651" y="292690"/>
                </a:lnTo>
                <a:lnTo>
                  <a:pt x="268156" y="292846"/>
                </a:lnTo>
                <a:cubicBezTo>
                  <a:pt x="247239" y="295850"/>
                  <a:pt x="232362" y="290296"/>
                  <a:pt x="204434" y="318912"/>
                </a:cubicBezTo>
                <a:cubicBezTo>
                  <a:pt x="188928" y="338458"/>
                  <a:pt x="184165" y="359948"/>
                  <a:pt x="196717" y="402198"/>
                </a:cubicBezTo>
                <a:cubicBezTo>
                  <a:pt x="219644" y="479372"/>
                  <a:pt x="287351" y="521249"/>
                  <a:pt x="360791" y="504074"/>
                </a:cubicBezTo>
                <a:cubicBezTo>
                  <a:pt x="434230" y="486898"/>
                  <a:pt x="479841" y="413440"/>
                  <a:pt x="462666" y="340000"/>
                </a:cubicBezTo>
                <a:cubicBezTo>
                  <a:pt x="451931" y="294100"/>
                  <a:pt x="421745" y="257512"/>
                  <a:pt x="371137" y="246076"/>
                </a:cubicBezTo>
                <a:cubicBezTo>
                  <a:pt x="356336" y="244350"/>
                  <a:pt x="346232" y="244823"/>
                  <a:pt x="338838" y="246785"/>
                </a:cubicBezTo>
                <a:cubicBezTo>
                  <a:pt x="316655" y="252669"/>
                  <a:pt x="318859" y="271946"/>
                  <a:pt x="291794" y="285405"/>
                </a:cubicBezTo>
                <a:lnTo>
                  <a:pt x="285557" y="287368"/>
                </a:lnTo>
                <a:lnTo>
                  <a:pt x="285591" y="284721"/>
                </a:lnTo>
                <a:cubicBezTo>
                  <a:pt x="284020" y="228294"/>
                  <a:pt x="266457" y="170232"/>
                  <a:pt x="236576" y="136371"/>
                </a:cubicBezTo>
                <a:cubicBezTo>
                  <a:pt x="228038" y="126697"/>
                  <a:pt x="217288" y="117643"/>
                  <a:pt x="205146" y="109625"/>
                </a:cubicBezTo>
                <a:lnTo>
                  <a:pt x="180504" y="96904"/>
                </a:lnTo>
                <a:lnTo>
                  <a:pt x="235958" y="96904"/>
                </a:lnTo>
                <a:cubicBezTo>
                  <a:pt x="285427" y="96904"/>
                  <a:pt x="325529" y="75211"/>
                  <a:pt x="325529" y="48452"/>
                </a:cubicBezTo>
                <a:lnTo>
                  <a:pt x="325529" y="48452"/>
                </a:lnTo>
                <a:lnTo>
                  <a:pt x="325529" y="0"/>
                </a:lnTo>
                <a:lnTo>
                  <a:pt x="235958" y="0"/>
                </a:lnTo>
                <a:cubicBezTo>
                  <a:pt x="223591" y="0"/>
                  <a:pt x="211809" y="1356"/>
                  <a:pt x="201093" y="3808"/>
                </a:cubicBez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51" name="Freeform: Shape 50">
            <a:extLst>
              <a:ext uri="{FF2B5EF4-FFF2-40B4-BE49-F238E27FC236}">
                <a16:creationId xmlns:a16="http://schemas.microsoft.com/office/drawing/2014/main" id="{4EA60695-2A92-6F81-8A18-9B83405C1BD8}"/>
              </a:ext>
            </a:extLst>
          </p:cNvPr>
          <p:cNvSpPr/>
          <p:nvPr/>
        </p:nvSpPr>
        <p:spPr>
          <a:xfrm rot="1616984">
            <a:off x="10086882" y="2615643"/>
            <a:ext cx="371818" cy="493440"/>
          </a:xfrm>
          <a:custGeom>
            <a:avLst/>
            <a:gdLst>
              <a:gd name="connsiteX0" fmla="*/ 245761 w 371818"/>
              <a:gd name="connsiteY0" fmla="*/ 53834 h 493440"/>
              <a:gd name="connsiteX1" fmla="*/ 247046 w 371818"/>
              <a:gd name="connsiteY1" fmla="*/ 64967 h 493440"/>
              <a:gd name="connsiteX2" fmla="*/ 213128 w 371818"/>
              <a:gd name="connsiteY2" fmla="*/ 139919 h 493440"/>
              <a:gd name="connsiteX3" fmla="*/ 215748 w 371818"/>
              <a:gd name="connsiteY3" fmla="*/ 158320 h 493440"/>
              <a:gd name="connsiteX4" fmla="*/ 229503 w 371818"/>
              <a:gd name="connsiteY4" fmla="*/ 157874 h 493440"/>
              <a:gd name="connsiteX5" fmla="*/ 325234 w 371818"/>
              <a:gd name="connsiteY5" fmla="*/ 175203 h 493440"/>
              <a:gd name="connsiteX6" fmla="*/ 371817 w 371818"/>
              <a:gd name="connsiteY6" fmla="*/ 299014 h 493440"/>
              <a:gd name="connsiteX7" fmla="*/ 185909 w 371818"/>
              <a:gd name="connsiteY7" fmla="*/ 484922 h 493440"/>
              <a:gd name="connsiteX8" fmla="*/ 0 w 371818"/>
              <a:gd name="connsiteY8" fmla="*/ 299014 h 493440"/>
              <a:gd name="connsiteX9" fmla="*/ 92210 w 371818"/>
              <a:gd name="connsiteY9" fmla="*/ 146136 h 493440"/>
              <a:gd name="connsiteX10" fmla="*/ 179664 w 371818"/>
              <a:gd name="connsiteY10" fmla="*/ 150866 h 493440"/>
              <a:gd name="connsiteX11" fmla="*/ 191991 w 371818"/>
              <a:gd name="connsiteY11" fmla="*/ 155110 h 493440"/>
              <a:gd name="connsiteX12" fmla="*/ 192569 w 371818"/>
              <a:gd name="connsiteY12" fmla="*/ 146756 h 493440"/>
              <a:gd name="connsiteX13" fmla="*/ 245761 w 371818"/>
              <a:gd name="connsiteY13" fmla="*/ 53834 h 493440"/>
              <a:gd name="connsiteX14" fmla="*/ 57901 w 371818"/>
              <a:gd name="connsiteY14" fmla="*/ 0 h 493440"/>
              <a:gd name="connsiteX15" fmla="*/ 131053 w 371818"/>
              <a:gd name="connsiteY15" fmla="*/ 14508 h 493440"/>
              <a:gd name="connsiteX16" fmla="*/ 193639 w 371818"/>
              <a:gd name="connsiteY16" fmla="*/ 82287 h 493440"/>
              <a:gd name="connsiteX17" fmla="*/ 183074 w 371818"/>
              <a:gd name="connsiteY17" fmla="*/ 135558 h 493440"/>
              <a:gd name="connsiteX18" fmla="*/ 109923 w 371818"/>
              <a:gd name="connsiteY18" fmla="*/ 121050 h 493440"/>
              <a:gd name="connsiteX19" fmla="*/ 47336 w 371818"/>
              <a:gd name="connsiteY19" fmla="*/ 53271 h 493440"/>
              <a:gd name="connsiteX20" fmla="*/ 47336 w 371818"/>
              <a:gd name="connsiteY20" fmla="*/ 53271 h 493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818" h="493440">
                <a:moveTo>
                  <a:pt x="245761" y="53834"/>
                </a:moveTo>
                <a:lnTo>
                  <a:pt x="247046" y="64967"/>
                </a:lnTo>
                <a:cubicBezTo>
                  <a:pt x="216390" y="79315"/>
                  <a:pt x="211360" y="113148"/>
                  <a:pt x="213128" y="139919"/>
                </a:cubicBezTo>
                <a:lnTo>
                  <a:pt x="215748" y="158320"/>
                </a:lnTo>
                <a:lnTo>
                  <a:pt x="229503" y="157874"/>
                </a:lnTo>
                <a:cubicBezTo>
                  <a:pt x="255127" y="154035"/>
                  <a:pt x="279341" y="145928"/>
                  <a:pt x="325234" y="175203"/>
                </a:cubicBezTo>
                <a:cubicBezTo>
                  <a:pt x="351847" y="196306"/>
                  <a:pt x="372048" y="242412"/>
                  <a:pt x="371817" y="299014"/>
                </a:cubicBezTo>
                <a:cubicBezTo>
                  <a:pt x="371420" y="396282"/>
                  <a:pt x="311115" y="528375"/>
                  <a:pt x="185909" y="484922"/>
                </a:cubicBezTo>
                <a:cubicBezTo>
                  <a:pt x="39781" y="513891"/>
                  <a:pt x="0" y="401688"/>
                  <a:pt x="0" y="299014"/>
                </a:cubicBezTo>
                <a:cubicBezTo>
                  <a:pt x="0" y="234842"/>
                  <a:pt x="28672" y="176984"/>
                  <a:pt x="92210" y="146136"/>
                </a:cubicBezTo>
                <a:cubicBezTo>
                  <a:pt x="149463" y="125506"/>
                  <a:pt x="161060" y="140190"/>
                  <a:pt x="179664" y="150866"/>
                </a:cubicBezTo>
                <a:lnTo>
                  <a:pt x="191991" y="155110"/>
                </a:lnTo>
                <a:lnTo>
                  <a:pt x="192569" y="146756"/>
                </a:lnTo>
                <a:cubicBezTo>
                  <a:pt x="193294" y="120985"/>
                  <a:pt x="196750" y="81397"/>
                  <a:pt x="245761" y="53834"/>
                </a:cubicBezTo>
                <a:close/>
                <a:moveTo>
                  <a:pt x="57901" y="0"/>
                </a:moveTo>
                <a:lnTo>
                  <a:pt x="131053" y="14508"/>
                </a:lnTo>
                <a:cubicBezTo>
                  <a:pt x="171453" y="22520"/>
                  <a:pt x="199474" y="52866"/>
                  <a:pt x="193639" y="82287"/>
                </a:cubicBezTo>
                <a:lnTo>
                  <a:pt x="183074" y="135558"/>
                </a:lnTo>
                <a:lnTo>
                  <a:pt x="109923" y="121050"/>
                </a:lnTo>
                <a:cubicBezTo>
                  <a:pt x="69522" y="113038"/>
                  <a:pt x="41501" y="82692"/>
                  <a:pt x="47336" y="53271"/>
                </a:cubicBezTo>
                <a:lnTo>
                  <a:pt x="47336" y="53271"/>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2" name="Freeform: Shape 51">
            <a:extLst>
              <a:ext uri="{FF2B5EF4-FFF2-40B4-BE49-F238E27FC236}">
                <a16:creationId xmlns:a16="http://schemas.microsoft.com/office/drawing/2014/main" id="{A8670F4A-79B2-9A7D-FAFC-E3530E2DBFEA}"/>
              </a:ext>
            </a:extLst>
          </p:cNvPr>
          <p:cNvSpPr/>
          <p:nvPr/>
        </p:nvSpPr>
        <p:spPr>
          <a:xfrm>
            <a:off x="10809473" y="3895702"/>
            <a:ext cx="504572" cy="504572"/>
          </a:xfrm>
          <a:custGeom>
            <a:avLst/>
            <a:gdLst>
              <a:gd name="connsiteX0" fmla="*/ 252286 w 504572"/>
              <a:gd name="connsiteY0" fmla="*/ 264071 h 504572"/>
              <a:gd name="connsiteX1" fmla="*/ 316259 w 504572"/>
              <a:gd name="connsiteY1" fmla="*/ 455989 h 504572"/>
              <a:gd name="connsiteX2" fmla="*/ 188313 w 504572"/>
              <a:gd name="connsiteY2" fmla="*/ 455989 h 504572"/>
              <a:gd name="connsiteX3" fmla="*/ 262725 w 504572"/>
              <a:gd name="connsiteY3" fmla="*/ 259353 h 504572"/>
              <a:gd name="connsiteX4" fmla="*/ 441235 w 504572"/>
              <a:gd name="connsiteY4" fmla="*/ 354534 h 504572"/>
              <a:gd name="connsiteX5" fmla="*/ 348425 w 504572"/>
              <a:gd name="connsiteY5" fmla="*/ 442604 h 504572"/>
              <a:gd name="connsiteX6" fmla="*/ 242274 w 504572"/>
              <a:gd name="connsiteY6" fmla="*/ 259353 h 504572"/>
              <a:gd name="connsiteX7" fmla="*/ 156574 w 504572"/>
              <a:gd name="connsiteY7" fmla="*/ 442604 h 504572"/>
              <a:gd name="connsiteX8" fmla="*/ 63764 w 504572"/>
              <a:gd name="connsiteY8" fmla="*/ 354534 h 504572"/>
              <a:gd name="connsiteX9" fmla="*/ 457397 w 504572"/>
              <a:gd name="connsiteY9" fmla="*/ 188914 h 504572"/>
              <a:gd name="connsiteX10" fmla="*/ 457397 w 504572"/>
              <a:gd name="connsiteY10" fmla="*/ 316860 h 504572"/>
              <a:gd name="connsiteX11" fmla="*/ 265479 w 504572"/>
              <a:gd name="connsiteY11" fmla="*/ 252887 h 504572"/>
              <a:gd name="connsiteX12" fmla="*/ 47175 w 504572"/>
              <a:gd name="connsiteY12" fmla="*/ 188914 h 504572"/>
              <a:gd name="connsiteX13" fmla="*/ 239093 w 504572"/>
              <a:gd name="connsiteY13" fmla="*/ 252887 h 504572"/>
              <a:gd name="connsiteX14" fmla="*/ 47175 w 504572"/>
              <a:gd name="connsiteY14" fmla="*/ 316860 h 504572"/>
              <a:gd name="connsiteX15" fmla="*/ 352812 w 504572"/>
              <a:gd name="connsiteY15" fmla="*/ 64884 h 504572"/>
              <a:gd name="connsiteX16" fmla="*/ 442756 w 504572"/>
              <a:gd name="connsiteY16" fmla="*/ 155879 h 504572"/>
              <a:gd name="connsiteX17" fmla="*/ 261292 w 504572"/>
              <a:gd name="connsiteY17" fmla="*/ 245299 h 504572"/>
              <a:gd name="connsiteX18" fmla="*/ 152187 w 504572"/>
              <a:gd name="connsiteY18" fmla="*/ 64884 h 504572"/>
              <a:gd name="connsiteX19" fmla="*/ 243706 w 504572"/>
              <a:gd name="connsiteY19" fmla="*/ 245299 h 504572"/>
              <a:gd name="connsiteX20" fmla="*/ 62242 w 504572"/>
              <a:gd name="connsiteY20" fmla="*/ 155879 h 504572"/>
              <a:gd name="connsiteX21" fmla="*/ 188313 w 504572"/>
              <a:gd name="connsiteY21" fmla="*/ 48583 h 504572"/>
              <a:gd name="connsiteX22" fmla="*/ 316259 w 504572"/>
              <a:gd name="connsiteY22" fmla="*/ 48583 h 504572"/>
              <a:gd name="connsiteX23" fmla="*/ 252286 w 504572"/>
              <a:gd name="connsiteY23" fmla="*/ 240501 h 504572"/>
              <a:gd name="connsiteX24" fmla="*/ 252286 w 504572"/>
              <a:gd name="connsiteY24" fmla="*/ 16338 h 504572"/>
              <a:gd name="connsiteX25" fmla="*/ 16338 w 504572"/>
              <a:gd name="connsiteY25" fmla="*/ 252286 h 504572"/>
              <a:gd name="connsiteX26" fmla="*/ 252286 w 504572"/>
              <a:gd name="connsiteY26" fmla="*/ 488234 h 504572"/>
              <a:gd name="connsiteX27" fmla="*/ 488234 w 504572"/>
              <a:gd name="connsiteY27" fmla="*/ 252286 h 504572"/>
              <a:gd name="connsiteX28" fmla="*/ 252286 w 504572"/>
              <a:gd name="connsiteY28" fmla="*/ 16338 h 504572"/>
              <a:gd name="connsiteX29" fmla="*/ 252286 w 504572"/>
              <a:gd name="connsiteY29" fmla="*/ 0 h 504572"/>
              <a:gd name="connsiteX30" fmla="*/ 504572 w 504572"/>
              <a:gd name="connsiteY30" fmla="*/ 252286 h 504572"/>
              <a:gd name="connsiteX31" fmla="*/ 252286 w 504572"/>
              <a:gd name="connsiteY31" fmla="*/ 504572 h 504572"/>
              <a:gd name="connsiteX32" fmla="*/ 0 w 504572"/>
              <a:gd name="connsiteY32" fmla="*/ 252286 h 504572"/>
              <a:gd name="connsiteX33" fmla="*/ 252286 w 504572"/>
              <a:gd name="connsiteY33" fmla="*/ 0 h 504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04572" h="504572">
                <a:moveTo>
                  <a:pt x="252286" y="264071"/>
                </a:moveTo>
                <a:lnTo>
                  <a:pt x="316259" y="455989"/>
                </a:lnTo>
                <a:lnTo>
                  <a:pt x="188313" y="455989"/>
                </a:lnTo>
                <a:close/>
                <a:moveTo>
                  <a:pt x="262725" y="259353"/>
                </a:moveTo>
                <a:lnTo>
                  <a:pt x="441235" y="354534"/>
                </a:lnTo>
                <a:lnTo>
                  <a:pt x="348425" y="442604"/>
                </a:lnTo>
                <a:close/>
                <a:moveTo>
                  <a:pt x="242274" y="259353"/>
                </a:moveTo>
                <a:lnTo>
                  <a:pt x="156574" y="442604"/>
                </a:lnTo>
                <a:lnTo>
                  <a:pt x="63764" y="354534"/>
                </a:lnTo>
                <a:close/>
                <a:moveTo>
                  <a:pt x="457397" y="188914"/>
                </a:moveTo>
                <a:lnTo>
                  <a:pt x="457397" y="316860"/>
                </a:lnTo>
                <a:lnTo>
                  <a:pt x="265479" y="252887"/>
                </a:lnTo>
                <a:close/>
                <a:moveTo>
                  <a:pt x="47175" y="188914"/>
                </a:moveTo>
                <a:lnTo>
                  <a:pt x="239093" y="252887"/>
                </a:lnTo>
                <a:lnTo>
                  <a:pt x="47175" y="316860"/>
                </a:lnTo>
                <a:close/>
                <a:moveTo>
                  <a:pt x="352812" y="64884"/>
                </a:moveTo>
                <a:lnTo>
                  <a:pt x="442756" y="155879"/>
                </a:lnTo>
                <a:lnTo>
                  <a:pt x="261292" y="245299"/>
                </a:lnTo>
                <a:close/>
                <a:moveTo>
                  <a:pt x="152187" y="64884"/>
                </a:moveTo>
                <a:lnTo>
                  <a:pt x="243706" y="245299"/>
                </a:lnTo>
                <a:lnTo>
                  <a:pt x="62242" y="155879"/>
                </a:lnTo>
                <a:close/>
                <a:moveTo>
                  <a:pt x="188313" y="48583"/>
                </a:moveTo>
                <a:lnTo>
                  <a:pt x="316259" y="48583"/>
                </a:lnTo>
                <a:lnTo>
                  <a:pt x="252286" y="240501"/>
                </a:lnTo>
                <a:close/>
                <a:moveTo>
                  <a:pt x="252286" y="16338"/>
                </a:moveTo>
                <a:cubicBezTo>
                  <a:pt x="121976" y="16338"/>
                  <a:pt x="16338" y="121976"/>
                  <a:pt x="16338" y="252286"/>
                </a:cubicBezTo>
                <a:cubicBezTo>
                  <a:pt x="16338" y="382596"/>
                  <a:pt x="121976" y="488234"/>
                  <a:pt x="252286" y="488234"/>
                </a:cubicBezTo>
                <a:cubicBezTo>
                  <a:pt x="382596" y="488234"/>
                  <a:pt x="488234" y="382596"/>
                  <a:pt x="488234" y="252286"/>
                </a:cubicBezTo>
                <a:cubicBezTo>
                  <a:pt x="488234" y="121976"/>
                  <a:pt x="382596" y="16338"/>
                  <a:pt x="252286" y="16338"/>
                </a:cubicBezTo>
                <a:close/>
                <a:moveTo>
                  <a:pt x="252286" y="0"/>
                </a:moveTo>
                <a:cubicBezTo>
                  <a:pt x="391620" y="0"/>
                  <a:pt x="504572" y="112952"/>
                  <a:pt x="504572" y="252286"/>
                </a:cubicBezTo>
                <a:cubicBezTo>
                  <a:pt x="504572" y="391620"/>
                  <a:pt x="391620" y="504572"/>
                  <a:pt x="252286" y="504572"/>
                </a:cubicBezTo>
                <a:cubicBezTo>
                  <a:pt x="112952" y="504572"/>
                  <a:pt x="0" y="391620"/>
                  <a:pt x="0" y="252286"/>
                </a:cubicBezTo>
                <a:cubicBezTo>
                  <a:pt x="0" y="112952"/>
                  <a:pt x="112952" y="0"/>
                  <a:pt x="252286" y="0"/>
                </a:cubicBezTo>
                <a:close/>
              </a:path>
            </a:pathLst>
          </a:custGeom>
          <a:solidFill>
            <a:schemeClr val="accent1">
              <a:lumMod val="5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Freeform: Shape 52">
            <a:extLst>
              <a:ext uri="{FF2B5EF4-FFF2-40B4-BE49-F238E27FC236}">
                <a16:creationId xmlns:a16="http://schemas.microsoft.com/office/drawing/2014/main" id="{D9677D5C-879B-95A9-2AE2-138E14E38682}"/>
              </a:ext>
            </a:extLst>
          </p:cNvPr>
          <p:cNvSpPr/>
          <p:nvPr/>
        </p:nvSpPr>
        <p:spPr>
          <a:xfrm rot="1023001">
            <a:off x="7419703" y="1447121"/>
            <a:ext cx="542962" cy="601716"/>
          </a:xfrm>
          <a:custGeom>
            <a:avLst/>
            <a:gdLst>
              <a:gd name="connsiteX0" fmla="*/ 278937 w 456349"/>
              <a:gd name="connsiteY0" fmla="*/ 280274 h 505731"/>
              <a:gd name="connsiteX1" fmla="*/ 285004 w 456349"/>
              <a:gd name="connsiteY1" fmla="*/ 301029 h 505731"/>
              <a:gd name="connsiteX2" fmla="*/ 304878 w 456349"/>
              <a:gd name="connsiteY2" fmla="*/ 276509 h 505731"/>
              <a:gd name="connsiteX3" fmla="*/ 312291 w 456349"/>
              <a:gd name="connsiteY3" fmla="*/ 271377 h 505731"/>
              <a:gd name="connsiteX4" fmla="*/ 303646 w 456349"/>
              <a:gd name="connsiteY4" fmla="*/ 276171 h 505731"/>
              <a:gd name="connsiteX5" fmla="*/ 201374 w 456349"/>
              <a:gd name="connsiteY5" fmla="*/ 296756 h 505731"/>
              <a:gd name="connsiteX6" fmla="*/ 215289 w 456349"/>
              <a:gd name="connsiteY6" fmla="*/ 309603 h 505731"/>
              <a:gd name="connsiteX7" fmla="*/ 214502 w 456349"/>
              <a:gd name="connsiteY7" fmla="*/ 294576 h 505731"/>
              <a:gd name="connsiteX8" fmla="*/ 187101 w 456349"/>
              <a:gd name="connsiteY8" fmla="*/ 7109 h 505731"/>
              <a:gd name="connsiteX9" fmla="*/ 219668 w 456349"/>
              <a:gd name="connsiteY9" fmla="*/ 0 h 505731"/>
              <a:gd name="connsiteX10" fmla="*/ 278830 w 456349"/>
              <a:gd name="connsiteY10" fmla="*/ 26496 h 505731"/>
              <a:gd name="connsiteX11" fmla="*/ 283884 w 456349"/>
              <a:gd name="connsiteY11" fmla="*/ 34601 h 505731"/>
              <a:gd name="connsiteX12" fmla="*/ 293679 w 456349"/>
              <a:gd name="connsiteY12" fmla="*/ 30786 h 505731"/>
              <a:gd name="connsiteX13" fmla="*/ 346871 w 456349"/>
              <a:gd name="connsiteY13" fmla="*/ 63943 h 505731"/>
              <a:gd name="connsiteX14" fmla="*/ 348906 w 456349"/>
              <a:gd name="connsiteY14" fmla="*/ 73424 h 505731"/>
              <a:gd name="connsiteX15" fmla="*/ 377276 w 456349"/>
              <a:gd name="connsiteY15" fmla="*/ 78810 h 505731"/>
              <a:gd name="connsiteX16" fmla="*/ 432445 w 456349"/>
              <a:gd name="connsiteY16" fmla="*/ 157079 h 505731"/>
              <a:gd name="connsiteX17" fmla="*/ 425649 w 456349"/>
              <a:gd name="connsiteY17" fmla="*/ 188731 h 505731"/>
              <a:gd name="connsiteX18" fmla="*/ 433568 w 456349"/>
              <a:gd name="connsiteY18" fmla="*/ 193122 h 505731"/>
              <a:gd name="connsiteX19" fmla="*/ 456349 w 456349"/>
              <a:gd name="connsiteY19" fmla="*/ 238354 h 505731"/>
              <a:gd name="connsiteX20" fmla="*/ 378569 w 456349"/>
              <a:gd name="connsiteY20" fmla="*/ 302322 h 505731"/>
              <a:gd name="connsiteX21" fmla="*/ 348294 w 456349"/>
              <a:gd name="connsiteY21" fmla="*/ 297296 h 505731"/>
              <a:gd name="connsiteX22" fmla="*/ 340640 w 456349"/>
              <a:gd name="connsiteY22" fmla="*/ 293052 h 505731"/>
              <a:gd name="connsiteX23" fmla="*/ 319959 w 456349"/>
              <a:gd name="connsiteY23" fmla="*/ 313759 h 505731"/>
              <a:gd name="connsiteX24" fmla="*/ 297867 w 456349"/>
              <a:gd name="connsiteY24" fmla="*/ 348226 h 505731"/>
              <a:gd name="connsiteX25" fmla="*/ 313618 w 456349"/>
              <a:gd name="connsiteY25" fmla="*/ 347042 h 505731"/>
              <a:gd name="connsiteX26" fmla="*/ 299757 w 456349"/>
              <a:gd name="connsiteY26" fmla="*/ 360198 h 505731"/>
              <a:gd name="connsiteX27" fmla="*/ 314285 w 456349"/>
              <a:gd name="connsiteY27" fmla="*/ 425542 h 505731"/>
              <a:gd name="connsiteX28" fmla="*/ 325530 w 456349"/>
              <a:gd name="connsiteY28" fmla="*/ 422942 h 505731"/>
              <a:gd name="connsiteX29" fmla="*/ 323069 w 456349"/>
              <a:gd name="connsiteY29" fmla="*/ 480181 h 505731"/>
              <a:gd name="connsiteX30" fmla="*/ 232015 w 456349"/>
              <a:gd name="connsiteY30" fmla="*/ 505731 h 505731"/>
              <a:gd name="connsiteX31" fmla="*/ 203832 w 456349"/>
              <a:gd name="connsiteY31" fmla="*/ 451445 h 505731"/>
              <a:gd name="connsiteX32" fmla="*/ 216099 w 456349"/>
              <a:gd name="connsiteY32" fmla="*/ 453280 h 505731"/>
              <a:gd name="connsiteX33" fmla="*/ 185721 w 456349"/>
              <a:gd name="connsiteY33" fmla="*/ 373318 h 505731"/>
              <a:gd name="connsiteX34" fmla="*/ 201542 w 456349"/>
              <a:gd name="connsiteY34" fmla="*/ 374290 h 505731"/>
              <a:gd name="connsiteX35" fmla="*/ 163760 w 456349"/>
              <a:gd name="connsiteY35" fmla="*/ 328017 h 505731"/>
              <a:gd name="connsiteX36" fmla="*/ 155086 w 456349"/>
              <a:gd name="connsiteY36" fmla="*/ 322526 h 505731"/>
              <a:gd name="connsiteX37" fmla="*/ 146531 w 456349"/>
              <a:gd name="connsiteY37" fmla="*/ 334458 h 505731"/>
              <a:gd name="connsiteX38" fmla="*/ 97426 w 456349"/>
              <a:gd name="connsiteY38" fmla="*/ 353586 h 505731"/>
              <a:gd name="connsiteX39" fmla="*/ 27981 w 456349"/>
              <a:gd name="connsiteY39" fmla="*/ 288280 h 505731"/>
              <a:gd name="connsiteX40" fmla="*/ 33438 w 456349"/>
              <a:gd name="connsiteY40" fmla="*/ 262860 h 505731"/>
              <a:gd name="connsiteX41" fmla="*/ 38757 w 456349"/>
              <a:gd name="connsiteY41" fmla="*/ 255441 h 505731"/>
              <a:gd name="connsiteX42" fmla="*/ 24506 w 456349"/>
              <a:gd name="connsiteY42" fmla="*/ 246405 h 505731"/>
              <a:gd name="connsiteX43" fmla="*/ 0 w 456349"/>
              <a:gd name="connsiteY43" fmla="*/ 190769 h 505731"/>
              <a:gd name="connsiteX44" fmla="*/ 51100 w 456349"/>
              <a:gd name="connsiteY44" fmla="*/ 118272 h 505731"/>
              <a:gd name="connsiteX45" fmla="*/ 70809 w 456349"/>
              <a:gd name="connsiteY45" fmla="*/ 114530 h 505731"/>
              <a:gd name="connsiteX46" fmla="*/ 80910 w 456349"/>
              <a:gd name="connsiteY46" fmla="*/ 83434 h 505731"/>
              <a:gd name="connsiteX47" fmla="*/ 117721 w 456349"/>
              <a:gd name="connsiteY47" fmla="*/ 54928 h 505731"/>
              <a:gd name="connsiteX48" fmla="*/ 147645 w 456349"/>
              <a:gd name="connsiteY48" fmla="*/ 49246 h 505731"/>
              <a:gd name="connsiteX49" fmla="*/ 150290 w 456349"/>
              <a:gd name="connsiteY49" fmla="*/ 39884 h 505731"/>
              <a:gd name="connsiteX50" fmla="*/ 187101 w 456349"/>
              <a:gd name="connsiteY50" fmla="*/ 7109 h 50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56349" h="505731">
                <a:moveTo>
                  <a:pt x="278937" y="280274"/>
                </a:moveTo>
                <a:lnTo>
                  <a:pt x="285004" y="301029"/>
                </a:lnTo>
                <a:cubicBezTo>
                  <a:pt x="292068" y="291385"/>
                  <a:pt x="297879" y="283461"/>
                  <a:pt x="304878" y="276509"/>
                </a:cubicBezTo>
                <a:lnTo>
                  <a:pt x="312291" y="271377"/>
                </a:lnTo>
                <a:lnTo>
                  <a:pt x="303646" y="276171"/>
                </a:lnTo>
                <a:close/>
                <a:moveTo>
                  <a:pt x="201374" y="296756"/>
                </a:moveTo>
                <a:lnTo>
                  <a:pt x="215289" y="309603"/>
                </a:lnTo>
                <a:lnTo>
                  <a:pt x="214502" y="294576"/>
                </a:lnTo>
                <a:close/>
                <a:moveTo>
                  <a:pt x="187101" y="7109"/>
                </a:moveTo>
                <a:cubicBezTo>
                  <a:pt x="197111" y="2532"/>
                  <a:pt x="208116" y="0"/>
                  <a:pt x="219668" y="0"/>
                </a:cubicBezTo>
                <a:cubicBezTo>
                  <a:pt x="242772" y="0"/>
                  <a:pt x="263689" y="10125"/>
                  <a:pt x="278830" y="26496"/>
                </a:cubicBezTo>
                <a:lnTo>
                  <a:pt x="283884" y="34601"/>
                </a:lnTo>
                <a:lnTo>
                  <a:pt x="293679" y="30786"/>
                </a:lnTo>
                <a:cubicBezTo>
                  <a:pt x="317591" y="30786"/>
                  <a:pt x="338107" y="44458"/>
                  <a:pt x="346871" y="63943"/>
                </a:cubicBezTo>
                <a:lnTo>
                  <a:pt x="348906" y="73424"/>
                </a:lnTo>
                <a:lnTo>
                  <a:pt x="377276" y="78810"/>
                </a:lnTo>
                <a:cubicBezTo>
                  <a:pt x="409697" y="91705"/>
                  <a:pt x="432445" y="121894"/>
                  <a:pt x="432445" y="157079"/>
                </a:cubicBezTo>
                <a:lnTo>
                  <a:pt x="425649" y="188731"/>
                </a:lnTo>
                <a:lnTo>
                  <a:pt x="433568" y="193122"/>
                </a:lnTo>
                <a:cubicBezTo>
                  <a:pt x="447644" y="204698"/>
                  <a:pt x="456349" y="220690"/>
                  <a:pt x="456349" y="238354"/>
                </a:cubicBezTo>
                <a:cubicBezTo>
                  <a:pt x="456349" y="273683"/>
                  <a:pt x="421526" y="302322"/>
                  <a:pt x="378569" y="302322"/>
                </a:cubicBezTo>
                <a:cubicBezTo>
                  <a:pt x="367830" y="302322"/>
                  <a:pt x="357599" y="300533"/>
                  <a:pt x="348294" y="297296"/>
                </a:cubicBezTo>
                <a:lnTo>
                  <a:pt x="340640" y="293052"/>
                </a:lnTo>
                <a:lnTo>
                  <a:pt x="319959" y="313759"/>
                </a:lnTo>
                <a:cubicBezTo>
                  <a:pt x="308966" y="327450"/>
                  <a:pt x="302955" y="340206"/>
                  <a:pt x="297867" y="348226"/>
                </a:cubicBezTo>
                <a:cubicBezTo>
                  <a:pt x="300640" y="348789"/>
                  <a:pt x="303124" y="346472"/>
                  <a:pt x="313618" y="347042"/>
                </a:cubicBezTo>
                <a:cubicBezTo>
                  <a:pt x="302568" y="354982"/>
                  <a:pt x="305627" y="358596"/>
                  <a:pt x="299757" y="360198"/>
                </a:cubicBezTo>
                <a:lnTo>
                  <a:pt x="314285" y="425542"/>
                </a:lnTo>
                <a:cubicBezTo>
                  <a:pt x="318033" y="424676"/>
                  <a:pt x="319445" y="423932"/>
                  <a:pt x="325530" y="422942"/>
                </a:cubicBezTo>
                <a:cubicBezTo>
                  <a:pt x="317779" y="446522"/>
                  <a:pt x="321422" y="466607"/>
                  <a:pt x="323069" y="480181"/>
                </a:cubicBezTo>
                <a:lnTo>
                  <a:pt x="232015" y="505731"/>
                </a:lnTo>
                <a:cubicBezTo>
                  <a:pt x="223853" y="478748"/>
                  <a:pt x="220097" y="470005"/>
                  <a:pt x="203832" y="451445"/>
                </a:cubicBezTo>
                <a:cubicBezTo>
                  <a:pt x="212273" y="452700"/>
                  <a:pt x="212331" y="451778"/>
                  <a:pt x="216099" y="453280"/>
                </a:cubicBezTo>
                <a:cubicBezTo>
                  <a:pt x="210743" y="427340"/>
                  <a:pt x="204570" y="383246"/>
                  <a:pt x="185721" y="373318"/>
                </a:cubicBezTo>
                <a:lnTo>
                  <a:pt x="201542" y="374290"/>
                </a:lnTo>
                <a:cubicBezTo>
                  <a:pt x="199660" y="362760"/>
                  <a:pt x="189402" y="346786"/>
                  <a:pt x="163760" y="328017"/>
                </a:cubicBezTo>
                <a:lnTo>
                  <a:pt x="155086" y="322526"/>
                </a:lnTo>
                <a:lnTo>
                  <a:pt x="146531" y="334458"/>
                </a:lnTo>
                <a:cubicBezTo>
                  <a:pt x="133964" y="346276"/>
                  <a:pt x="116603" y="353586"/>
                  <a:pt x="97426" y="353586"/>
                </a:cubicBezTo>
                <a:cubicBezTo>
                  <a:pt x="59073" y="353586"/>
                  <a:pt x="27981" y="324348"/>
                  <a:pt x="27981" y="288280"/>
                </a:cubicBezTo>
                <a:cubicBezTo>
                  <a:pt x="27981" y="279263"/>
                  <a:pt x="29924" y="270673"/>
                  <a:pt x="33438" y="262860"/>
                </a:cubicBezTo>
                <a:lnTo>
                  <a:pt x="38757" y="255441"/>
                </a:lnTo>
                <a:lnTo>
                  <a:pt x="24506" y="246405"/>
                </a:lnTo>
                <a:cubicBezTo>
                  <a:pt x="9365" y="232166"/>
                  <a:pt x="0" y="212496"/>
                  <a:pt x="0" y="190769"/>
                </a:cubicBezTo>
                <a:cubicBezTo>
                  <a:pt x="0" y="158179"/>
                  <a:pt x="21071" y="130217"/>
                  <a:pt x="51100" y="118272"/>
                </a:cubicBezTo>
                <a:lnTo>
                  <a:pt x="70809" y="114530"/>
                </a:lnTo>
                <a:lnTo>
                  <a:pt x="80910" y="83434"/>
                </a:lnTo>
                <a:cubicBezTo>
                  <a:pt x="89931" y="70876"/>
                  <a:pt x="102706" y="60900"/>
                  <a:pt x="117721" y="54928"/>
                </a:cubicBezTo>
                <a:lnTo>
                  <a:pt x="147645" y="49246"/>
                </a:lnTo>
                <a:lnTo>
                  <a:pt x="150290" y="39884"/>
                </a:lnTo>
                <a:cubicBezTo>
                  <a:pt x="159312" y="25446"/>
                  <a:pt x="172087" y="13976"/>
                  <a:pt x="187101" y="7109"/>
                </a:cubicBez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4" name="Freeform: Shape 53">
            <a:extLst>
              <a:ext uri="{FF2B5EF4-FFF2-40B4-BE49-F238E27FC236}">
                <a16:creationId xmlns:a16="http://schemas.microsoft.com/office/drawing/2014/main" id="{144A39F4-685B-7527-0242-D378FD669C4A}"/>
              </a:ext>
            </a:extLst>
          </p:cNvPr>
          <p:cNvSpPr/>
          <p:nvPr/>
        </p:nvSpPr>
        <p:spPr>
          <a:xfrm>
            <a:off x="11380092" y="2398908"/>
            <a:ext cx="563882" cy="767638"/>
          </a:xfrm>
          <a:custGeom>
            <a:avLst/>
            <a:gdLst>
              <a:gd name="connsiteX0" fmla="*/ 1036320 w 1133475"/>
              <a:gd name="connsiteY0" fmla="*/ 603444 h 1543050"/>
              <a:gd name="connsiteX1" fmla="*/ 955357 w 1133475"/>
              <a:gd name="connsiteY1" fmla="*/ 617731 h 1543050"/>
              <a:gd name="connsiteX2" fmla="*/ 947738 w 1133475"/>
              <a:gd name="connsiteY2" fmla="*/ 604396 h 1543050"/>
              <a:gd name="connsiteX3" fmla="*/ 1134428 w 1133475"/>
              <a:gd name="connsiteY3" fmla="*/ 454854 h 1543050"/>
              <a:gd name="connsiteX4" fmla="*/ 938213 w 1133475"/>
              <a:gd name="connsiteY4" fmla="*/ 527244 h 1543050"/>
              <a:gd name="connsiteX5" fmla="*/ 968692 w 1133475"/>
              <a:gd name="connsiteY5" fmla="*/ 454854 h 1543050"/>
              <a:gd name="connsiteX6" fmla="*/ 771525 w 1133475"/>
              <a:gd name="connsiteY6" fmla="*/ 632971 h 1543050"/>
              <a:gd name="connsiteX7" fmla="*/ 837247 w 1133475"/>
              <a:gd name="connsiteY7" fmla="*/ 543436 h 1543050"/>
              <a:gd name="connsiteX8" fmla="*/ 893445 w 1133475"/>
              <a:gd name="connsiteY8" fmla="*/ 468189 h 1543050"/>
              <a:gd name="connsiteX9" fmla="*/ 880110 w 1133475"/>
              <a:gd name="connsiteY9" fmla="*/ 447234 h 1543050"/>
              <a:gd name="connsiteX10" fmla="*/ 711517 w 1133475"/>
              <a:gd name="connsiteY10" fmla="*/ 613921 h 1543050"/>
              <a:gd name="connsiteX11" fmla="*/ 659130 w 1133475"/>
              <a:gd name="connsiteY11" fmla="*/ 734889 h 1543050"/>
              <a:gd name="connsiteX12" fmla="*/ 646747 w 1133475"/>
              <a:gd name="connsiteY12" fmla="*/ 612016 h 1543050"/>
              <a:gd name="connsiteX13" fmla="*/ 662940 w 1133475"/>
              <a:gd name="connsiteY13" fmla="*/ 569154 h 1543050"/>
              <a:gd name="connsiteX14" fmla="*/ 824865 w 1133475"/>
              <a:gd name="connsiteY14" fmla="*/ 431994 h 1543050"/>
              <a:gd name="connsiteX15" fmla="*/ 843915 w 1133475"/>
              <a:gd name="connsiteY15" fmla="*/ 411039 h 1543050"/>
              <a:gd name="connsiteX16" fmla="*/ 867728 w 1133475"/>
              <a:gd name="connsiteY16" fmla="*/ 341506 h 1543050"/>
              <a:gd name="connsiteX17" fmla="*/ 866775 w 1133475"/>
              <a:gd name="connsiteY17" fmla="*/ 293881 h 1543050"/>
              <a:gd name="connsiteX18" fmla="*/ 866775 w 1133475"/>
              <a:gd name="connsiteY18" fmla="*/ 282451 h 1543050"/>
              <a:gd name="connsiteX19" fmla="*/ 854392 w 1133475"/>
              <a:gd name="connsiteY19" fmla="*/ 202441 h 1543050"/>
              <a:gd name="connsiteX20" fmla="*/ 840105 w 1133475"/>
              <a:gd name="connsiteY20" fmla="*/ 185296 h 1543050"/>
              <a:gd name="connsiteX21" fmla="*/ 822007 w 1133475"/>
              <a:gd name="connsiteY21" fmla="*/ 201489 h 1543050"/>
              <a:gd name="connsiteX22" fmla="*/ 708660 w 1133475"/>
              <a:gd name="connsiteY22" fmla="*/ 402466 h 1543050"/>
              <a:gd name="connsiteX23" fmla="*/ 684847 w 1133475"/>
              <a:gd name="connsiteY23" fmla="*/ 421516 h 1543050"/>
              <a:gd name="connsiteX24" fmla="*/ 677228 w 1133475"/>
              <a:gd name="connsiteY24" fmla="*/ 392941 h 1543050"/>
              <a:gd name="connsiteX25" fmla="*/ 723900 w 1133475"/>
              <a:gd name="connsiteY25" fmla="*/ 263401 h 1543050"/>
              <a:gd name="connsiteX26" fmla="*/ 748665 w 1133475"/>
              <a:gd name="connsiteY26" fmla="*/ 129099 h 1543050"/>
              <a:gd name="connsiteX27" fmla="*/ 681038 w 1133475"/>
              <a:gd name="connsiteY27" fmla="*/ 224349 h 1543050"/>
              <a:gd name="connsiteX28" fmla="*/ 681038 w 1133475"/>
              <a:gd name="connsiteY28" fmla="*/ 104334 h 1543050"/>
              <a:gd name="connsiteX29" fmla="*/ 670560 w 1133475"/>
              <a:gd name="connsiteY29" fmla="*/ 76711 h 1543050"/>
              <a:gd name="connsiteX30" fmla="*/ 641032 w 1133475"/>
              <a:gd name="connsiteY30" fmla="*/ 47184 h 1543050"/>
              <a:gd name="connsiteX31" fmla="*/ 590550 w 1133475"/>
              <a:gd name="connsiteY31" fmla="*/ 511 h 1543050"/>
              <a:gd name="connsiteX32" fmla="*/ 561975 w 1133475"/>
              <a:gd name="connsiteY32" fmla="*/ 64329 h 1543050"/>
              <a:gd name="connsiteX33" fmla="*/ 538163 w 1133475"/>
              <a:gd name="connsiteY33" fmla="*/ 99571 h 1543050"/>
              <a:gd name="connsiteX34" fmla="*/ 531495 w 1133475"/>
              <a:gd name="connsiteY34" fmla="*/ 113859 h 1543050"/>
              <a:gd name="connsiteX35" fmla="*/ 530542 w 1133475"/>
              <a:gd name="connsiteY35" fmla="*/ 184344 h 1543050"/>
              <a:gd name="connsiteX36" fmla="*/ 497205 w 1133475"/>
              <a:gd name="connsiteY36" fmla="*/ 170056 h 1543050"/>
              <a:gd name="connsiteX37" fmla="*/ 474345 w 1133475"/>
              <a:gd name="connsiteY37" fmla="*/ 172914 h 1543050"/>
              <a:gd name="connsiteX38" fmla="*/ 480060 w 1133475"/>
              <a:gd name="connsiteY38" fmla="*/ 327219 h 1543050"/>
              <a:gd name="connsiteX39" fmla="*/ 562928 w 1133475"/>
              <a:gd name="connsiteY39" fmla="*/ 475809 h 1543050"/>
              <a:gd name="connsiteX40" fmla="*/ 264795 w 1133475"/>
              <a:gd name="connsiteY40" fmla="*/ 334839 h 1543050"/>
              <a:gd name="connsiteX41" fmla="*/ 358140 w 1133475"/>
              <a:gd name="connsiteY41" fmla="*/ 482476 h 1543050"/>
              <a:gd name="connsiteX42" fmla="*/ 287655 w 1133475"/>
              <a:gd name="connsiteY42" fmla="*/ 471999 h 1543050"/>
              <a:gd name="connsiteX43" fmla="*/ 385763 w 1133475"/>
              <a:gd name="connsiteY43" fmla="*/ 552961 h 1543050"/>
              <a:gd name="connsiteX44" fmla="*/ 487680 w 1133475"/>
              <a:gd name="connsiteY44" fmla="*/ 574869 h 1543050"/>
              <a:gd name="connsiteX45" fmla="*/ 629603 w 1133475"/>
              <a:gd name="connsiteY45" fmla="*/ 742509 h 1543050"/>
              <a:gd name="connsiteX46" fmla="*/ 630555 w 1133475"/>
              <a:gd name="connsiteY46" fmla="*/ 747271 h 1543050"/>
              <a:gd name="connsiteX47" fmla="*/ 596265 w 1133475"/>
              <a:gd name="connsiteY47" fmla="*/ 770131 h 1543050"/>
              <a:gd name="connsiteX48" fmla="*/ 469582 w 1133475"/>
              <a:gd name="connsiteY48" fmla="*/ 664404 h 1543050"/>
              <a:gd name="connsiteX49" fmla="*/ 355282 w 1133475"/>
              <a:gd name="connsiteY49" fmla="*/ 596776 h 1543050"/>
              <a:gd name="connsiteX50" fmla="*/ 219075 w 1133475"/>
              <a:gd name="connsiteY50" fmla="*/ 606301 h 1543050"/>
              <a:gd name="connsiteX51" fmla="*/ 215265 w 1133475"/>
              <a:gd name="connsiteY51" fmla="*/ 618684 h 1543050"/>
              <a:gd name="connsiteX52" fmla="*/ 434340 w 1133475"/>
              <a:gd name="connsiteY52" fmla="*/ 733936 h 1543050"/>
              <a:gd name="connsiteX53" fmla="*/ 429578 w 1133475"/>
              <a:gd name="connsiteY53" fmla="*/ 745366 h 1543050"/>
              <a:gd name="connsiteX54" fmla="*/ 152400 w 1133475"/>
              <a:gd name="connsiteY54" fmla="*/ 657736 h 1543050"/>
              <a:gd name="connsiteX55" fmla="*/ 212407 w 1133475"/>
              <a:gd name="connsiteY55" fmla="*/ 710124 h 1543050"/>
              <a:gd name="connsiteX56" fmla="*/ 0 w 1133475"/>
              <a:gd name="connsiteY56" fmla="*/ 751081 h 1543050"/>
              <a:gd name="connsiteX57" fmla="*/ 280035 w 1133475"/>
              <a:gd name="connsiteY57" fmla="*/ 796801 h 1543050"/>
              <a:gd name="connsiteX58" fmla="*/ 186690 w 1133475"/>
              <a:gd name="connsiteY58" fmla="*/ 836806 h 1543050"/>
              <a:gd name="connsiteX59" fmla="*/ 289560 w 1133475"/>
              <a:gd name="connsiteY59" fmla="*/ 867286 h 1543050"/>
              <a:gd name="connsiteX60" fmla="*/ 381000 w 1133475"/>
              <a:gd name="connsiteY60" fmla="*/ 839664 h 1543050"/>
              <a:gd name="connsiteX61" fmla="*/ 481013 w 1133475"/>
              <a:gd name="connsiteY61" fmla="*/ 829186 h 1543050"/>
              <a:gd name="connsiteX62" fmla="*/ 461010 w 1133475"/>
              <a:gd name="connsiteY62" fmla="*/ 852046 h 1543050"/>
              <a:gd name="connsiteX63" fmla="*/ 327660 w 1133475"/>
              <a:gd name="connsiteY63" fmla="*/ 982539 h 1543050"/>
              <a:gd name="connsiteX64" fmla="*/ 322897 w 1133475"/>
              <a:gd name="connsiteY64" fmla="*/ 1012066 h 1543050"/>
              <a:gd name="connsiteX65" fmla="*/ 349567 w 1133475"/>
              <a:gd name="connsiteY65" fmla="*/ 1011114 h 1543050"/>
              <a:gd name="connsiteX66" fmla="*/ 430530 w 1133475"/>
              <a:gd name="connsiteY66" fmla="*/ 993016 h 1543050"/>
              <a:gd name="connsiteX67" fmla="*/ 485775 w 1133475"/>
              <a:gd name="connsiteY67" fmla="*/ 997779 h 1543050"/>
              <a:gd name="connsiteX68" fmla="*/ 490538 w 1133475"/>
              <a:gd name="connsiteY68" fmla="*/ 996826 h 1543050"/>
              <a:gd name="connsiteX69" fmla="*/ 573405 w 1133475"/>
              <a:gd name="connsiteY69" fmla="*/ 921579 h 1543050"/>
              <a:gd name="connsiteX70" fmla="*/ 591503 w 1133475"/>
              <a:gd name="connsiteY70" fmla="*/ 857761 h 1543050"/>
              <a:gd name="connsiteX71" fmla="*/ 623888 w 1133475"/>
              <a:gd name="connsiteY71" fmla="*/ 827281 h 1543050"/>
              <a:gd name="connsiteX72" fmla="*/ 640080 w 1133475"/>
              <a:gd name="connsiteY72" fmla="*/ 862524 h 1543050"/>
              <a:gd name="connsiteX73" fmla="*/ 664845 w 1133475"/>
              <a:gd name="connsiteY73" fmla="*/ 1060644 h 1543050"/>
              <a:gd name="connsiteX74" fmla="*/ 748665 w 1133475"/>
              <a:gd name="connsiteY74" fmla="*/ 1509271 h 1543050"/>
              <a:gd name="connsiteX75" fmla="*/ 774382 w 1133475"/>
              <a:gd name="connsiteY75" fmla="*/ 1543561 h 1543050"/>
              <a:gd name="connsiteX76" fmla="*/ 833438 w 1133475"/>
              <a:gd name="connsiteY76" fmla="*/ 1460694 h 1543050"/>
              <a:gd name="connsiteX77" fmla="*/ 671513 w 1133475"/>
              <a:gd name="connsiteY77" fmla="*/ 851094 h 1543050"/>
              <a:gd name="connsiteX78" fmla="*/ 677228 w 1133475"/>
              <a:gd name="connsiteY78" fmla="*/ 812041 h 1543050"/>
              <a:gd name="connsiteX79" fmla="*/ 721995 w 1133475"/>
              <a:gd name="connsiteY79" fmla="*/ 817756 h 1543050"/>
              <a:gd name="connsiteX80" fmla="*/ 795338 w 1133475"/>
              <a:gd name="connsiteY80" fmla="*/ 885384 h 1543050"/>
              <a:gd name="connsiteX81" fmla="*/ 877253 w 1133475"/>
              <a:gd name="connsiteY81" fmla="*/ 885384 h 1543050"/>
              <a:gd name="connsiteX82" fmla="*/ 880110 w 1133475"/>
              <a:gd name="connsiteY82" fmla="*/ 845379 h 1543050"/>
              <a:gd name="connsiteX83" fmla="*/ 999172 w 1133475"/>
              <a:gd name="connsiteY83" fmla="*/ 819661 h 1543050"/>
              <a:gd name="connsiteX84" fmla="*/ 999172 w 1133475"/>
              <a:gd name="connsiteY84" fmla="*/ 786324 h 1543050"/>
              <a:gd name="connsiteX85" fmla="*/ 851535 w 1133475"/>
              <a:gd name="connsiteY85" fmla="*/ 751081 h 1543050"/>
              <a:gd name="connsiteX86" fmla="*/ 792480 w 1133475"/>
              <a:gd name="connsiteY86" fmla="*/ 748224 h 1543050"/>
              <a:gd name="connsiteX87" fmla="*/ 790575 w 1133475"/>
              <a:gd name="connsiteY87" fmla="*/ 736794 h 1543050"/>
              <a:gd name="connsiteX88" fmla="*/ 844867 w 1133475"/>
              <a:gd name="connsiteY88" fmla="*/ 714886 h 1543050"/>
              <a:gd name="connsiteX89" fmla="*/ 1046797 w 1133475"/>
              <a:gd name="connsiteY89" fmla="*/ 629161 h 1543050"/>
              <a:gd name="connsiteX90" fmla="*/ 1056323 w 1133475"/>
              <a:gd name="connsiteY90" fmla="*/ 610111 h 1543050"/>
              <a:gd name="connsiteX91" fmla="*/ 1036320 w 1133475"/>
              <a:gd name="connsiteY91" fmla="*/ 603444 h 1543050"/>
              <a:gd name="connsiteX92" fmla="*/ 576263 w 1133475"/>
              <a:gd name="connsiteY92" fmla="*/ 259591 h 1543050"/>
              <a:gd name="connsiteX93" fmla="*/ 561022 w 1133475"/>
              <a:gd name="connsiteY93" fmla="*/ 252924 h 1543050"/>
              <a:gd name="connsiteX94" fmla="*/ 533400 w 1133475"/>
              <a:gd name="connsiteY94" fmla="*/ 184344 h 1543050"/>
              <a:gd name="connsiteX95" fmla="*/ 532447 w 1133475"/>
              <a:gd name="connsiteY95" fmla="*/ 183391 h 1543050"/>
              <a:gd name="connsiteX96" fmla="*/ 532447 w 1133475"/>
              <a:gd name="connsiteY96" fmla="*/ 183391 h 1543050"/>
              <a:gd name="connsiteX97" fmla="*/ 532447 w 1133475"/>
              <a:gd name="connsiteY97" fmla="*/ 184344 h 1543050"/>
              <a:gd name="connsiteX98" fmla="*/ 580072 w 1133475"/>
              <a:gd name="connsiteY98" fmla="*/ 240541 h 1543050"/>
              <a:gd name="connsiteX99" fmla="*/ 576263 w 1133475"/>
              <a:gd name="connsiteY99" fmla="*/ 259591 h 154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133475" h="1543050">
                <a:moveTo>
                  <a:pt x="1036320" y="603444"/>
                </a:moveTo>
                <a:cubicBezTo>
                  <a:pt x="1009650" y="608206"/>
                  <a:pt x="982980" y="612969"/>
                  <a:pt x="955357" y="617731"/>
                </a:cubicBezTo>
                <a:cubicBezTo>
                  <a:pt x="952500" y="612969"/>
                  <a:pt x="950595" y="609159"/>
                  <a:pt x="947738" y="604396"/>
                </a:cubicBezTo>
                <a:cubicBezTo>
                  <a:pt x="1042988" y="594871"/>
                  <a:pt x="1081088" y="521529"/>
                  <a:pt x="1134428" y="454854"/>
                </a:cubicBezTo>
                <a:cubicBezTo>
                  <a:pt x="1054417" y="448186"/>
                  <a:pt x="995363" y="477714"/>
                  <a:pt x="938213" y="527244"/>
                </a:cubicBezTo>
                <a:cubicBezTo>
                  <a:pt x="944880" y="497716"/>
                  <a:pt x="972503" y="485334"/>
                  <a:pt x="968692" y="454854"/>
                </a:cubicBezTo>
                <a:cubicBezTo>
                  <a:pt x="880110" y="490096"/>
                  <a:pt x="875347" y="613921"/>
                  <a:pt x="771525" y="632971"/>
                </a:cubicBezTo>
                <a:cubicBezTo>
                  <a:pt x="781050" y="589156"/>
                  <a:pt x="809625" y="566296"/>
                  <a:pt x="837247" y="543436"/>
                </a:cubicBezTo>
                <a:cubicBezTo>
                  <a:pt x="861060" y="522481"/>
                  <a:pt x="883920" y="500574"/>
                  <a:pt x="893445" y="468189"/>
                </a:cubicBezTo>
                <a:cubicBezTo>
                  <a:pt x="896303" y="457711"/>
                  <a:pt x="900113" y="446281"/>
                  <a:pt x="880110" y="447234"/>
                </a:cubicBezTo>
                <a:cubicBezTo>
                  <a:pt x="800100" y="452949"/>
                  <a:pt x="718185" y="532959"/>
                  <a:pt x="711517" y="613921"/>
                </a:cubicBezTo>
                <a:cubicBezTo>
                  <a:pt x="707707" y="657736"/>
                  <a:pt x="701040" y="700599"/>
                  <a:pt x="659130" y="734889"/>
                </a:cubicBezTo>
                <a:cubicBezTo>
                  <a:pt x="654367" y="690121"/>
                  <a:pt x="650557" y="651069"/>
                  <a:pt x="646747" y="612016"/>
                </a:cubicBezTo>
                <a:cubicBezTo>
                  <a:pt x="644842" y="594871"/>
                  <a:pt x="652463" y="581536"/>
                  <a:pt x="662940" y="569154"/>
                </a:cubicBezTo>
                <a:cubicBezTo>
                  <a:pt x="709613" y="514861"/>
                  <a:pt x="757238" y="462474"/>
                  <a:pt x="824865" y="431994"/>
                </a:cubicBezTo>
                <a:cubicBezTo>
                  <a:pt x="834390" y="428184"/>
                  <a:pt x="851535" y="425326"/>
                  <a:pt x="843915" y="411039"/>
                </a:cubicBezTo>
                <a:cubicBezTo>
                  <a:pt x="825817" y="376749"/>
                  <a:pt x="853440" y="361509"/>
                  <a:pt x="867728" y="341506"/>
                </a:cubicBezTo>
                <a:cubicBezTo>
                  <a:pt x="886778" y="315789"/>
                  <a:pt x="887730" y="315789"/>
                  <a:pt x="866775" y="293881"/>
                </a:cubicBezTo>
                <a:cubicBezTo>
                  <a:pt x="864870" y="291976"/>
                  <a:pt x="864870" y="284356"/>
                  <a:pt x="866775" y="282451"/>
                </a:cubicBezTo>
                <a:cubicBezTo>
                  <a:pt x="888682" y="251971"/>
                  <a:pt x="856297" y="229111"/>
                  <a:pt x="854392" y="202441"/>
                </a:cubicBezTo>
                <a:cubicBezTo>
                  <a:pt x="853440" y="195774"/>
                  <a:pt x="846772" y="187201"/>
                  <a:pt x="840105" y="185296"/>
                </a:cubicBezTo>
                <a:cubicBezTo>
                  <a:pt x="827722" y="181486"/>
                  <a:pt x="825817" y="193869"/>
                  <a:pt x="822007" y="201489"/>
                </a:cubicBezTo>
                <a:cubicBezTo>
                  <a:pt x="784860" y="269116"/>
                  <a:pt x="719138" y="319599"/>
                  <a:pt x="708660" y="402466"/>
                </a:cubicBezTo>
                <a:cubicBezTo>
                  <a:pt x="707707" y="411991"/>
                  <a:pt x="697230" y="424374"/>
                  <a:pt x="684847" y="421516"/>
                </a:cubicBezTo>
                <a:cubicBezTo>
                  <a:pt x="669607" y="417706"/>
                  <a:pt x="676275" y="403419"/>
                  <a:pt x="677228" y="392941"/>
                </a:cubicBezTo>
                <a:cubicBezTo>
                  <a:pt x="684847" y="347221"/>
                  <a:pt x="704850" y="305311"/>
                  <a:pt x="723900" y="263401"/>
                </a:cubicBezTo>
                <a:cubicBezTo>
                  <a:pt x="741997" y="223396"/>
                  <a:pt x="756285" y="183391"/>
                  <a:pt x="748665" y="129099"/>
                </a:cubicBezTo>
                <a:cubicBezTo>
                  <a:pt x="725805" y="161484"/>
                  <a:pt x="707707" y="187201"/>
                  <a:pt x="681038" y="224349"/>
                </a:cubicBezTo>
                <a:cubicBezTo>
                  <a:pt x="681038" y="173866"/>
                  <a:pt x="681038" y="138624"/>
                  <a:pt x="681038" y="104334"/>
                </a:cubicBezTo>
                <a:cubicBezTo>
                  <a:pt x="681038" y="93856"/>
                  <a:pt x="682942" y="74806"/>
                  <a:pt x="670560" y="76711"/>
                </a:cubicBezTo>
                <a:cubicBezTo>
                  <a:pt x="641032" y="81474"/>
                  <a:pt x="647700" y="60519"/>
                  <a:pt x="641032" y="47184"/>
                </a:cubicBezTo>
                <a:cubicBezTo>
                  <a:pt x="630555" y="25276"/>
                  <a:pt x="610553" y="-4251"/>
                  <a:pt x="590550" y="511"/>
                </a:cubicBezTo>
                <a:cubicBezTo>
                  <a:pt x="570547" y="5274"/>
                  <a:pt x="559117" y="35754"/>
                  <a:pt x="561975" y="64329"/>
                </a:cubicBezTo>
                <a:cubicBezTo>
                  <a:pt x="563880" y="79569"/>
                  <a:pt x="591503" y="118621"/>
                  <a:pt x="538163" y="99571"/>
                </a:cubicBezTo>
                <a:cubicBezTo>
                  <a:pt x="531495" y="97666"/>
                  <a:pt x="527685" y="109096"/>
                  <a:pt x="531495" y="113859"/>
                </a:cubicBezTo>
                <a:cubicBezTo>
                  <a:pt x="550545" y="137671"/>
                  <a:pt x="526732" y="160531"/>
                  <a:pt x="530542" y="184344"/>
                </a:cubicBezTo>
                <a:cubicBezTo>
                  <a:pt x="517207" y="185296"/>
                  <a:pt x="506730" y="178629"/>
                  <a:pt x="497205" y="170056"/>
                </a:cubicBezTo>
                <a:cubicBezTo>
                  <a:pt x="489585" y="163389"/>
                  <a:pt x="481965" y="161484"/>
                  <a:pt x="474345" y="172914"/>
                </a:cubicBezTo>
                <a:cubicBezTo>
                  <a:pt x="447675" y="210061"/>
                  <a:pt x="450532" y="292929"/>
                  <a:pt x="480060" y="327219"/>
                </a:cubicBezTo>
                <a:cubicBezTo>
                  <a:pt x="516255" y="371986"/>
                  <a:pt x="549592" y="417706"/>
                  <a:pt x="562928" y="475809"/>
                </a:cubicBezTo>
                <a:cubicBezTo>
                  <a:pt x="469582" y="412944"/>
                  <a:pt x="400050" y="306264"/>
                  <a:pt x="264795" y="334839"/>
                </a:cubicBezTo>
                <a:cubicBezTo>
                  <a:pt x="267653" y="394846"/>
                  <a:pt x="304800" y="438661"/>
                  <a:pt x="358140" y="482476"/>
                </a:cubicBezTo>
                <a:cubicBezTo>
                  <a:pt x="325755" y="481524"/>
                  <a:pt x="308610" y="462474"/>
                  <a:pt x="287655" y="471999"/>
                </a:cubicBezTo>
                <a:cubicBezTo>
                  <a:pt x="302895" y="521529"/>
                  <a:pt x="330517" y="551056"/>
                  <a:pt x="385763" y="552961"/>
                </a:cubicBezTo>
                <a:cubicBezTo>
                  <a:pt x="420053" y="553914"/>
                  <a:pt x="454342" y="565344"/>
                  <a:pt x="487680" y="574869"/>
                </a:cubicBezTo>
                <a:cubicBezTo>
                  <a:pt x="643890" y="617731"/>
                  <a:pt x="612457" y="601539"/>
                  <a:pt x="629603" y="742509"/>
                </a:cubicBezTo>
                <a:cubicBezTo>
                  <a:pt x="629603" y="744414"/>
                  <a:pt x="629603" y="745366"/>
                  <a:pt x="630555" y="747271"/>
                </a:cubicBezTo>
                <a:cubicBezTo>
                  <a:pt x="635317" y="780609"/>
                  <a:pt x="621030" y="783466"/>
                  <a:pt x="596265" y="770131"/>
                </a:cubicBezTo>
                <a:cubicBezTo>
                  <a:pt x="546735" y="743461"/>
                  <a:pt x="501015" y="710124"/>
                  <a:pt x="469582" y="664404"/>
                </a:cubicBezTo>
                <a:cubicBezTo>
                  <a:pt x="440055" y="621541"/>
                  <a:pt x="393382" y="588204"/>
                  <a:pt x="355282" y="596776"/>
                </a:cubicBezTo>
                <a:cubicBezTo>
                  <a:pt x="308610" y="606301"/>
                  <a:pt x="260985" y="576774"/>
                  <a:pt x="219075" y="606301"/>
                </a:cubicBezTo>
                <a:cubicBezTo>
                  <a:pt x="217170" y="607254"/>
                  <a:pt x="217170" y="612016"/>
                  <a:pt x="215265" y="618684"/>
                </a:cubicBezTo>
                <a:cubicBezTo>
                  <a:pt x="287655" y="656784"/>
                  <a:pt x="360997" y="694884"/>
                  <a:pt x="434340" y="733936"/>
                </a:cubicBezTo>
                <a:cubicBezTo>
                  <a:pt x="432435" y="737746"/>
                  <a:pt x="431482" y="741556"/>
                  <a:pt x="429578" y="745366"/>
                </a:cubicBezTo>
                <a:cubicBezTo>
                  <a:pt x="340042" y="716791"/>
                  <a:pt x="250507" y="688216"/>
                  <a:pt x="152400" y="657736"/>
                </a:cubicBezTo>
                <a:cubicBezTo>
                  <a:pt x="171450" y="685359"/>
                  <a:pt x="199072" y="682501"/>
                  <a:pt x="212407" y="710124"/>
                </a:cubicBezTo>
                <a:cubicBezTo>
                  <a:pt x="133350" y="701551"/>
                  <a:pt x="61913" y="705361"/>
                  <a:pt x="0" y="751081"/>
                </a:cubicBezTo>
                <a:cubicBezTo>
                  <a:pt x="87630" y="808231"/>
                  <a:pt x="180975" y="815851"/>
                  <a:pt x="280035" y="796801"/>
                </a:cubicBezTo>
                <a:cubicBezTo>
                  <a:pt x="251460" y="822519"/>
                  <a:pt x="213360" y="812994"/>
                  <a:pt x="186690" y="836806"/>
                </a:cubicBezTo>
                <a:cubicBezTo>
                  <a:pt x="216217" y="869191"/>
                  <a:pt x="250507" y="877764"/>
                  <a:pt x="289560" y="867286"/>
                </a:cubicBezTo>
                <a:cubicBezTo>
                  <a:pt x="320040" y="858714"/>
                  <a:pt x="349567" y="848236"/>
                  <a:pt x="381000" y="839664"/>
                </a:cubicBezTo>
                <a:cubicBezTo>
                  <a:pt x="413385" y="831091"/>
                  <a:pt x="446722" y="819661"/>
                  <a:pt x="481013" y="829186"/>
                </a:cubicBezTo>
                <a:cubicBezTo>
                  <a:pt x="479107" y="843474"/>
                  <a:pt x="468630" y="846331"/>
                  <a:pt x="461010" y="852046"/>
                </a:cubicBezTo>
                <a:cubicBezTo>
                  <a:pt x="411480" y="890146"/>
                  <a:pt x="338138" y="904434"/>
                  <a:pt x="327660" y="982539"/>
                </a:cubicBezTo>
                <a:cubicBezTo>
                  <a:pt x="326707" y="992064"/>
                  <a:pt x="311467" y="1002541"/>
                  <a:pt x="322897" y="1012066"/>
                </a:cubicBezTo>
                <a:cubicBezTo>
                  <a:pt x="327660" y="1016829"/>
                  <a:pt x="340995" y="1013019"/>
                  <a:pt x="349567" y="1011114"/>
                </a:cubicBezTo>
                <a:cubicBezTo>
                  <a:pt x="377190" y="1006351"/>
                  <a:pt x="416242" y="1010161"/>
                  <a:pt x="430530" y="993016"/>
                </a:cubicBezTo>
                <a:cubicBezTo>
                  <a:pt x="458153" y="959679"/>
                  <a:pt x="469582" y="979681"/>
                  <a:pt x="485775" y="997779"/>
                </a:cubicBezTo>
                <a:cubicBezTo>
                  <a:pt x="486728" y="998731"/>
                  <a:pt x="488632" y="997779"/>
                  <a:pt x="490538" y="996826"/>
                </a:cubicBezTo>
                <a:cubicBezTo>
                  <a:pt x="530542" y="985396"/>
                  <a:pt x="571500" y="976824"/>
                  <a:pt x="573405" y="921579"/>
                </a:cubicBezTo>
                <a:cubicBezTo>
                  <a:pt x="574357" y="899671"/>
                  <a:pt x="582930" y="878716"/>
                  <a:pt x="591503" y="857761"/>
                </a:cubicBezTo>
                <a:cubicBezTo>
                  <a:pt x="597217" y="843474"/>
                  <a:pt x="605790" y="825376"/>
                  <a:pt x="623888" y="827281"/>
                </a:cubicBezTo>
                <a:cubicBezTo>
                  <a:pt x="641985" y="829186"/>
                  <a:pt x="639128" y="850141"/>
                  <a:pt x="640080" y="862524"/>
                </a:cubicBezTo>
                <a:cubicBezTo>
                  <a:pt x="648653" y="928246"/>
                  <a:pt x="655320" y="994921"/>
                  <a:pt x="664845" y="1060644"/>
                </a:cubicBezTo>
                <a:cubicBezTo>
                  <a:pt x="685800" y="1211139"/>
                  <a:pt x="701992" y="1363539"/>
                  <a:pt x="748665" y="1509271"/>
                </a:cubicBezTo>
                <a:cubicBezTo>
                  <a:pt x="753428" y="1523559"/>
                  <a:pt x="751522" y="1542609"/>
                  <a:pt x="774382" y="1543561"/>
                </a:cubicBezTo>
                <a:cubicBezTo>
                  <a:pt x="826770" y="1546419"/>
                  <a:pt x="853440" y="1510224"/>
                  <a:pt x="833438" y="1460694"/>
                </a:cubicBezTo>
                <a:cubicBezTo>
                  <a:pt x="753428" y="1264479"/>
                  <a:pt x="691515" y="1063502"/>
                  <a:pt x="671513" y="851094"/>
                </a:cubicBezTo>
                <a:cubicBezTo>
                  <a:pt x="670560" y="837759"/>
                  <a:pt x="661988" y="820614"/>
                  <a:pt x="677228" y="812041"/>
                </a:cubicBezTo>
                <a:cubicBezTo>
                  <a:pt x="692467" y="803469"/>
                  <a:pt x="708660" y="810136"/>
                  <a:pt x="721995" y="817756"/>
                </a:cubicBezTo>
                <a:cubicBezTo>
                  <a:pt x="751522" y="834901"/>
                  <a:pt x="774382" y="858714"/>
                  <a:pt x="795338" y="885384"/>
                </a:cubicBezTo>
                <a:cubicBezTo>
                  <a:pt x="822960" y="920626"/>
                  <a:pt x="850582" y="891099"/>
                  <a:pt x="877253" y="885384"/>
                </a:cubicBezTo>
                <a:cubicBezTo>
                  <a:pt x="909638" y="878716"/>
                  <a:pt x="865822" y="857761"/>
                  <a:pt x="880110" y="845379"/>
                </a:cubicBezTo>
                <a:cubicBezTo>
                  <a:pt x="906780" y="851094"/>
                  <a:pt x="976313" y="834901"/>
                  <a:pt x="999172" y="819661"/>
                </a:cubicBezTo>
                <a:cubicBezTo>
                  <a:pt x="1017270" y="807279"/>
                  <a:pt x="1011555" y="798706"/>
                  <a:pt x="999172" y="786324"/>
                </a:cubicBezTo>
                <a:cubicBezTo>
                  <a:pt x="969645" y="754891"/>
                  <a:pt x="893445" y="734889"/>
                  <a:pt x="851535" y="751081"/>
                </a:cubicBezTo>
                <a:cubicBezTo>
                  <a:pt x="830580" y="759654"/>
                  <a:pt x="811530" y="758701"/>
                  <a:pt x="792480" y="748224"/>
                </a:cubicBezTo>
                <a:cubicBezTo>
                  <a:pt x="790575" y="747271"/>
                  <a:pt x="788670" y="738699"/>
                  <a:pt x="790575" y="736794"/>
                </a:cubicBezTo>
                <a:cubicBezTo>
                  <a:pt x="803910" y="718696"/>
                  <a:pt x="824865" y="711076"/>
                  <a:pt x="844867" y="714886"/>
                </a:cubicBezTo>
                <a:cubicBezTo>
                  <a:pt x="931545" y="731079"/>
                  <a:pt x="984885" y="671071"/>
                  <a:pt x="1046797" y="629161"/>
                </a:cubicBezTo>
                <a:cubicBezTo>
                  <a:pt x="1053465" y="624399"/>
                  <a:pt x="1060132" y="618684"/>
                  <a:pt x="1056323" y="610111"/>
                </a:cubicBezTo>
                <a:cubicBezTo>
                  <a:pt x="1053465" y="601539"/>
                  <a:pt x="1043940" y="602491"/>
                  <a:pt x="1036320" y="603444"/>
                </a:cubicBezTo>
                <a:close/>
                <a:moveTo>
                  <a:pt x="576263" y="259591"/>
                </a:moveTo>
                <a:cubicBezTo>
                  <a:pt x="569595" y="262449"/>
                  <a:pt x="562928" y="258639"/>
                  <a:pt x="561022" y="252924"/>
                </a:cubicBezTo>
                <a:cubicBezTo>
                  <a:pt x="551497" y="230064"/>
                  <a:pt x="541972" y="207204"/>
                  <a:pt x="533400" y="184344"/>
                </a:cubicBezTo>
                <a:cubicBezTo>
                  <a:pt x="533400" y="184344"/>
                  <a:pt x="532447" y="184344"/>
                  <a:pt x="532447" y="183391"/>
                </a:cubicBezTo>
                <a:cubicBezTo>
                  <a:pt x="532447" y="183391"/>
                  <a:pt x="532447" y="183391"/>
                  <a:pt x="532447" y="183391"/>
                </a:cubicBezTo>
                <a:cubicBezTo>
                  <a:pt x="532447" y="183391"/>
                  <a:pt x="532447" y="184344"/>
                  <a:pt x="532447" y="184344"/>
                </a:cubicBezTo>
                <a:cubicBezTo>
                  <a:pt x="553403" y="198631"/>
                  <a:pt x="567690" y="218634"/>
                  <a:pt x="580072" y="240541"/>
                </a:cubicBezTo>
                <a:cubicBezTo>
                  <a:pt x="583882" y="247209"/>
                  <a:pt x="585788" y="255781"/>
                  <a:pt x="576263" y="259591"/>
                </a:cubicBezTo>
                <a:close/>
              </a:path>
            </a:pathLst>
          </a:custGeom>
          <a:solidFill>
            <a:srgbClr val="00B050"/>
          </a:solid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F91B45E5-94EF-DD42-2DB6-1A9C141D5272}"/>
              </a:ext>
            </a:extLst>
          </p:cNvPr>
          <p:cNvSpPr/>
          <p:nvPr/>
        </p:nvSpPr>
        <p:spPr>
          <a:xfrm>
            <a:off x="8841158" y="3429000"/>
            <a:ext cx="583643" cy="593020"/>
          </a:xfrm>
          <a:custGeom>
            <a:avLst/>
            <a:gdLst>
              <a:gd name="connsiteX0" fmla="*/ 201909 w 999744"/>
              <a:gd name="connsiteY0" fmla="*/ 703893 h 1015807"/>
              <a:gd name="connsiteX1" fmla="*/ 229926 w 999744"/>
              <a:gd name="connsiteY1" fmla="*/ 747652 h 1015807"/>
              <a:gd name="connsiteX2" fmla="*/ 253322 w 999744"/>
              <a:gd name="connsiteY2" fmla="*/ 775669 h 1015807"/>
              <a:gd name="connsiteX3" fmla="*/ 283361 w 999744"/>
              <a:gd name="connsiteY3" fmla="*/ 785923 h 1015807"/>
              <a:gd name="connsiteX4" fmla="*/ 308345 w 999744"/>
              <a:gd name="connsiteY4" fmla="*/ 806285 h 1015807"/>
              <a:gd name="connsiteX5" fmla="*/ 189633 w 999744"/>
              <a:gd name="connsiteY5" fmla="*/ 820439 h 1015807"/>
              <a:gd name="connsiteX6" fmla="*/ 254622 w 999744"/>
              <a:gd name="connsiteY6" fmla="*/ 818995 h 1015807"/>
              <a:gd name="connsiteX7" fmla="*/ 205086 w 999744"/>
              <a:gd name="connsiteY7" fmla="*/ 860443 h 1015807"/>
              <a:gd name="connsiteX8" fmla="*/ 202342 w 999744"/>
              <a:gd name="connsiteY8" fmla="*/ 862176 h 1015807"/>
              <a:gd name="connsiteX9" fmla="*/ 202484 w 999744"/>
              <a:gd name="connsiteY9" fmla="*/ 862139 h 1015807"/>
              <a:gd name="connsiteX10" fmla="*/ 204943 w 999744"/>
              <a:gd name="connsiteY10" fmla="*/ 860586 h 1015807"/>
              <a:gd name="connsiteX11" fmla="*/ 205461 w 999744"/>
              <a:gd name="connsiteY11" fmla="*/ 861362 h 1015807"/>
              <a:gd name="connsiteX12" fmla="*/ 205664 w 999744"/>
              <a:gd name="connsiteY12" fmla="*/ 861309 h 1015807"/>
              <a:gd name="connsiteX13" fmla="*/ 272096 w 999744"/>
              <a:gd name="connsiteY13" fmla="*/ 826215 h 1015807"/>
              <a:gd name="connsiteX14" fmla="*/ 280328 w 999744"/>
              <a:gd name="connsiteY14" fmla="*/ 823327 h 1015807"/>
              <a:gd name="connsiteX15" fmla="*/ 331019 w 999744"/>
              <a:gd name="connsiteY15" fmla="*/ 829826 h 1015807"/>
              <a:gd name="connsiteX16" fmla="*/ 365535 w 999744"/>
              <a:gd name="connsiteY16" fmla="*/ 839791 h 1015807"/>
              <a:gd name="connsiteX17" fmla="*/ 397596 w 999744"/>
              <a:gd name="connsiteY17" fmla="*/ 844123 h 1015807"/>
              <a:gd name="connsiteX18" fmla="*/ 406694 w 999744"/>
              <a:gd name="connsiteY18" fmla="*/ 851777 h 1015807"/>
              <a:gd name="connsiteX19" fmla="*/ 416804 w 999744"/>
              <a:gd name="connsiteY19" fmla="*/ 893081 h 1015807"/>
              <a:gd name="connsiteX20" fmla="*/ 414349 w 999744"/>
              <a:gd name="connsiteY20" fmla="*/ 901891 h 1015807"/>
              <a:gd name="connsiteX21" fmla="*/ 380266 w 999744"/>
              <a:gd name="connsiteY21" fmla="*/ 972078 h 1015807"/>
              <a:gd name="connsiteX22" fmla="*/ 421570 w 999744"/>
              <a:gd name="connsiteY22" fmla="*/ 919799 h 1015807"/>
              <a:gd name="connsiteX23" fmla="*/ 421281 w 999744"/>
              <a:gd name="connsiteY23" fmla="*/ 983343 h 1015807"/>
              <a:gd name="connsiteX24" fmla="*/ 420992 w 999744"/>
              <a:gd name="connsiteY24" fmla="*/ 985798 h 1015807"/>
              <a:gd name="connsiteX25" fmla="*/ 421010 w 999744"/>
              <a:gd name="connsiteY25" fmla="*/ 985783 h 1015807"/>
              <a:gd name="connsiteX26" fmla="*/ 421280 w 999744"/>
              <a:gd name="connsiteY26" fmla="*/ 983486 h 1015807"/>
              <a:gd name="connsiteX27" fmla="*/ 422580 w 999744"/>
              <a:gd name="connsiteY27" fmla="*/ 984497 h 1015807"/>
              <a:gd name="connsiteX28" fmla="*/ 422563 w 999744"/>
              <a:gd name="connsiteY28" fmla="*/ 984513 h 1015807"/>
              <a:gd name="connsiteX29" fmla="*/ 422580 w 999744"/>
              <a:gd name="connsiteY29" fmla="*/ 984498 h 1015807"/>
              <a:gd name="connsiteX30" fmla="*/ 436444 w 999744"/>
              <a:gd name="connsiteY30" fmla="*/ 940306 h 1015807"/>
              <a:gd name="connsiteX31" fmla="*/ 431101 w 999744"/>
              <a:gd name="connsiteY31" fmla="*/ 861598 h 1015807"/>
              <a:gd name="connsiteX32" fmla="*/ 436878 w 999744"/>
              <a:gd name="connsiteY32" fmla="*/ 854955 h 1015807"/>
              <a:gd name="connsiteX33" fmla="*/ 470672 w 999744"/>
              <a:gd name="connsiteY33" fmla="*/ 853221 h 1015807"/>
              <a:gd name="connsiteX34" fmla="*/ 523240 w 999744"/>
              <a:gd name="connsiteY34" fmla="*/ 860298 h 1015807"/>
              <a:gd name="connsiteX35" fmla="*/ 530894 w 999744"/>
              <a:gd name="connsiteY35" fmla="*/ 866508 h 1015807"/>
              <a:gd name="connsiteX36" fmla="*/ 582018 w 999744"/>
              <a:gd name="connsiteY36" fmla="*/ 930486 h 1015807"/>
              <a:gd name="connsiteX37" fmla="*/ 584473 w 999744"/>
              <a:gd name="connsiteY37" fmla="*/ 932507 h 1015807"/>
              <a:gd name="connsiteX38" fmla="*/ 570176 w 999744"/>
              <a:gd name="connsiteY38" fmla="*/ 888604 h 1015807"/>
              <a:gd name="connsiteX39" fmla="*/ 680800 w 999744"/>
              <a:gd name="connsiteY39" fmla="*/ 916910 h 1015807"/>
              <a:gd name="connsiteX40" fmla="*/ 679067 w 999744"/>
              <a:gd name="connsiteY40" fmla="*/ 921099 h 1015807"/>
              <a:gd name="connsiteX41" fmla="*/ 630254 w 999744"/>
              <a:gd name="connsiteY41" fmla="*/ 977999 h 1015807"/>
              <a:gd name="connsiteX42" fmla="*/ 570609 w 999744"/>
              <a:gd name="connsiteY42" fmla="*/ 986809 h 1015807"/>
              <a:gd name="connsiteX43" fmla="*/ 541292 w 999744"/>
              <a:gd name="connsiteY43" fmla="*/ 969912 h 1015807"/>
              <a:gd name="connsiteX44" fmla="*/ 495223 w 999744"/>
              <a:gd name="connsiteY44" fmla="*/ 960380 h 1015807"/>
              <a:gd name="connsiteX45" fmla="*/ 474716 w 999744"/>
              <a:gd name="connsiteY45" fmla="*/ 970779 h 1015807"/>
              <a:gd name="connsiteX46" fmla="*/ 439622 w 999744"/>
              <a:gd name="connsiteY46" fmla="*/ 998507 h 1015807"/>
              <a:gd name="connsiteX47" fmla="*/ 422291 w 999744"/>
              <a:gd name="connsiteY47" fmla="*/ 1010205 h 1015807"/>
              <a:gd name="connsiteX48" fmla="*/ 375355 w 999744"/>
              <a:gd name="connsiteY48" fmla="*/ 1004139 h 1015807"/>
              <a:gd name="connsiteX49" fmla="*/ 346038 w 999744"/>
              <a:gd name="connsiteY49" fmla="*/ 964280 h 1015807"/>
              <a:gd name="connsiteX50" fmla="*/ 323654 w 999744"/>
              <a:gd name="connsiteY50" fmla="*/ 929763 h 1015807"/>
              <a:gd name="connsiteX51" fmla="*/ 265742 w 999744"/>
              <a:gd name="connsiteY51" fmla="*/ 907812 h 1015807"/>
              <a:gd name="connsiteX52" fmla="*/ 216351 w 999744"/>
              <a:gd name="connsiteY52" fmla="*/ 910411 h 1015807"/>
              <a:gd name="connsiteX53" fmla="*/ 171148 w 999744"/>
              <a:gd name="connsiteY53" fmla="*/ 873296 h 1015807"/>
              <a:gd name="connsiteX54" fmla="*/ 162627 w 999744"/>
              <a:gd name="connsiteY54" fmla="*/ 800075 h 1015807"/>
              <a:gd name="connsiteX55" fmla="*/ 178080 w 999744"/>
              <a:gd name="connsiteY55" fmla="*/ 732199 h 1015807"/>
              <a:gd name="connsiteX56" fmla="*/ 194688 w 999744"/>
              <a:gd name="connsiteY56" fmla="*/ 704470 h 1015807"/>
              <a:gd name="connsiteX57" fmla="*/ 201909 w 999744"/>
              <a:gd name="connsiteY57" fmla="*/ 703893 h 1015807"/>
              <a:gd name="connsiteX58" fmla="*/ 882119 w 999744"/>
              <a:gd name="connsiteY58" fmla="*/ 613487 h 1015807"/>
              <a:gd name="connsiteX59" fmla="*/ 881109 w 999744"/>
              <a:gd name="connsiteY59" fmla="*/ 614063 h 1015807"/>
              <a:gd name="connsiteX60" fmla="*/ 882066 w 999744"/>
              <a:gd name="connsiteY60" fmla="*/ 613696 h 1015807"/>
              <a:gd name="connsiteX61" fmla="*/ 168548 w 999744"/>
              <a:gd name="connsiteY61" fmla="*/ 516148 h 1015807"/>
              <a:gd name="connsiteX62" fmla="*/ 196565 w 999744"/>
              <a:gd name="connsiteY62" fmla="*/ 520914 h 1015807"/>
              <a:gd name="connsiteX63" fmla="*/ 247978 w 999744"/>
              <a:gd name="connsiteY63" fmla="*/ 560774 h 1015807"/>
              <a:gd name="connsiteX64" fmla="*/ 262275 w 999744"/>
              <a:gd name="connsiteY64" fmla="*/ 588935 h 1015807"/>
              <a:gd name="connsiteX65" fmla="*/ 285382 w 999744"/>
              <a:gd name="connsiteY65" fmla="*/ 617241 h 1015807"/>
              <a:gd name="connsiteX66" fmla="*/ 321920 w 999744"/>
              <a:gd name="connsiteY66" fmla="*/ 620273 h 1015807"/>
              <a:gd name="connsiteX67" fmla="*/ 362068 w 999744"/>
              <a:gd name="connsiteY67" fmla="*/ 604821 h 1015807"/>
              <a:gd name="connsiteX68" fmla="*/ 391819 w 999744"/>
              <a:gd name="connsiteY68" fmla="*/ 609442 h 1015807"/>
              <a:gd name="connsiteX69" fmla="*/ 418536 w 999744"/>
              <a:gd name="connsiteY69" fmla="*/ 629083 h 1015807"/>
              <a:gd name="connsiteX70" fmla="*/ 447420 w 999744"/>
              <a:gd name="connsiteY70" fmla="*/ 646413 h 1015807"/>
              <a:gd name="connsiteX71" fmla="*/ 484824 w 999744"/>
              <a:gd name="connsiteY71" fmla="*/ 645114 h 1015807"/>
              <a:gd name="connsiteX72" fmla="*/ 509231 w 999744"/>
              <a:gd name="connsiteY72" fmla="*/ 654645 h 1015807"/>
              <a:gd name="connsiteX73" fmla="*/ 523239 w 999744"/>
              <a:gd name="connsiteY73" fmla="*/ 703459 h 1015807"/>
              <a:gd name="connsiteX74" fmla="*/ 544036 w 999744"/>
              <a:gd name="connsiteY74" fmla="*/ 772346 h 1015807"/>
              <a:gd name="connsiteX75" fmla="*/ 589961 w 999744"/>
              <a:gd name="connsiteY75" fmla="*/ 831991 h 1015807"/>
              <a:gd name="connsiteX76" fmla="*/ 543169 w 999744"/>
              <a:gd name="connsiteY76" fmla="*/ 840512 h 1015807"/>
              <a:gd name="connsiteX77" fmla="*/ 461140 w 999744"/>
              <a:gd name="connsiteY77" fmla="*/ 833290 h 1015807"/>
              <a:gd name="connsiteX78" fmla="*/ 420991 w 999744"/>
              <a:gd name="connsiteY78" fmla="*/ 829391 h 1015807"/>
              <a:gd name="connsiteX79" fmla="*/ 370300 w 999744"/>
              <a:gd name="connsiteY79" fmla="*/ 820871 h 1015807"/>
              <a:gd name="connsiteX80" fmla="*/ 336506 w 999744"/>
              <a:gd name="connsiteY80" fmla="*/ 808884 h 1015807"/>
              <a:gd name="connsiteX81" fmla="*/ 313688 w 999744"/>
              <a:gd name="connsiteY81" fmla="*/ 781300 h 1015807"/>
              <a:gd name="connsiteX82" fmla="*/ 299391 w 999744"/>
              <a:gd name="connsiteY82" fmla="*/ 770758 h 1015807"/>
              <a:gd name="connsiteX83" fmla="*/ 274262 w 999744"/>
              <a:gd name="connsiteY83" fmla="*/ 760504 h 1015807"/>
              <a:gd name="connsiteX84" fmla="*/ 246678 w 999744"/>
              <a:gd name="connsiteY84" fmla="*/ 728876 h 1015807"/>
              <a:gd name="connsiteX85" fmla="*/ 214617 w 999744"/>
              <a:gd name="connsiteY85" fmla="*/ 684829 h 1015807"/>
              <a:gd name="connsiteX86" fmla="*/ 187466 w 999744"/>
              <a:gd name="connsiteY86" fmla="*/ 654790 h 1015807"/>
              <a:gd name="connsiteX87" fmla="*/ 159594 w 999744"/>
              <a:gd name="connsiteY87" fmla="*/ 555286 h 1015807"/>
              <a:gd name="connsiteX88" fmla="*/ 163926 w 999744"/>
              <a:gd name="connsiteY88" fmla="*/ 518170 h 1015807"/>
              <a:gd name="connsiteX89" fmla="*/ 168548 w 999744"/>
              <a:gd name="connsiteY89" fmla="*/ 516148 h 1015807"/>
              <a:gd name="connsiteX90" fmla="*/ 473993 w 999744"/>
              <a:gd name="connsiteY90" fmla="*/ 489576 h 1015807"/>
              <a:gd name="connsiteX91" fmla="*/ 484391 w 999744"/>
              <a:gd name="connsiteY91" fmla="*/ 506184 h 1015807"/>
              <a:gd name="connsiteX92" fmla="*/ 524106 w 999744"/>
              <a:gd name="connsiteY92" fmla="*/ 524814 h 1015807"/>
              <a:gd name="connsiteX93" fmla="*/ 568154 w 999744"/>
              <a:gd name="connsiteY93" fmla="*/ 538678 h 1015807"/>
              <a:gd name="connsiteX94" fmla="*/ 593860 w 999744"/>
              <a:gd name="connsiteY94" fmla="*/ 577671 h 1015807"/>
              <a:gd name="connsiteX95" fmla="*/ 600503 w 999744"/>
              <a:gd name="connsiteY95" fmla="*/ 598612 h 1015807"/>
              <a:gd name="connsiteX96" fmla="*/ 584040 w 999744"/>
              <a:gd name="connsiteY96" fmla="*/ 610743 h 1015807"/>
              <a:gd name="connsiteX97" fmla="*/ 567143 w 999744"/>
              <a:gd name="connsiteY97" fmla="*/ 640349 h 1015807"/>
              <a:gd name="connsiteX98" fmla="*/ 570898 w 999744"/>
              <a:gd name="connsiteY98" fmla="*/ 663167 h 1015807"/>
              <a:gd name="connsiteX99" fmla="*/ 557034 w 999744"/>
              <a:gd name="connsiteY99" fmla="*/ 729022 h 1015807"/>
              <a:gd name="connsiteX100" fmla="*/ 546346 w 999744"/>
              <a:gd name="connsiteY100" fmla="*/ 692629 h 1015807"/>
              <a:gd name="connsiteX101" fmla="*/ 531905 w 999744"/>
              <a:gd name="connsiteY101" fmla="*/ 631106 h 1015807"/>
              <a:gd name="connsiteX102" fmla="*/ 495656 w 999744"/>
              <a:gd name="connsiteY102" fmla="*/ 614498 h 1015807"/>
              <a:gd name="connsiteX103" fmla="*/ 486558 w 999744"/>
              <a:gd name="connsiteY103" fmla="*/ 618830 h 1015807"/>
              <a:gd name="connsiteX104" fmla="*/ 438322 w 999744"/>
              <a:gd name="connsiteY104" fmla="*/ 613632 h 1015807"/>
              <a:gd name="connsiteX105" fmla="*/ 422147 w 999744"/>
              <a:gd name="connsiteY105" fmla="*/ 600345 h 1015807"/>
              <a:gd name="connsiteX106" fmla="*/ 353837 w 999744"/>
              <a:gd name="connsiteY106" fmla="*/ 588069 h 1015807"/>
              <a:gd name="connsiteX107" fmla="*/ 346472 w 999744"/>
              <a:gd name="connsiteY107" fmla="*/ 590525 h 1015807"/>
              <a:gd name="connsiteX108" fmla="*/ 364813 w 999744"/>
              <a:gd name="connsiteY108" fmla="*/ 547344 h 1015807"/>
              <a:gd name="connsiteX109" fmla="*/ 385031 w 999744"/>
              <a:gd name="connsiteY109" fmla="*/ 540411 h 1015807"/>
              <a:gd name="connsiteX110" fmla="*/ 429224 w 999744"/>
              <a:gd name="connsiteY110" fmla="*/ 535357 h 1015807"/>
              <a:gd name="connsiteX111" fmla="*/ 473993 w 999744"/>
              <a:gd name="connsiteY111" fmla="*/ 489576 h 1015807"/>
              <a:gd name="connsiteX112" fmla="*/ 795593 w 999744"/>
              <a:gd name="connsiteY112" fmla="*/ 468852 h 1015807"/>
              <a:gd name="connsiteX113" fmla="*/ 834171 w 999744"/>
              <a:gd name="connsiteY113" fmla="*/ 491164 h 1015807"/>
              <a:gd name="connsiteX114" fmla="*/ 836193 w 999744"/>
              <a:gd name="connsiteY114" fmla="*/ 495641 h 1015807"/>
              <a:gd name="connsiteX115" fmla="*/ 839659 w 999744"/>
              <a:gd name="connsiteY115" fmla="*/ 536078 h 1015807"/>
              <a:gd name="connsiteX116" fmla="*/ 827239 w 999744"/>
              <a:gd name="connsiteY116" fmla="*/ 580270 h 1015807"/>
              <a:gd name="connsiteX117" fmla="*/ 816263 w 999744"/>
              <a:gd name="connsiteY117" fmla="*/ 622296 h 1015807"/>
              <a:gd name="connsiteX118" fmla="*/ 815685 w 999744"/>
              <a:gd name="connsiteY118" fmla="*/ 635294 h 1015807"/>
              <a:gd name="connsiteX119" fmla="*/ 791279 w 999744"/>
              <a:gd name="connsiteY119" fmla="*/ 681507 h 1015807"/>
              <a:gd name="connsiteX120" fmla="*/ 779725 w 999744"/>
              <a:gd name="connsiteY120" fmla="*/ 694361 h 1015807"/>
              <a:gd name="connsiteX121" fmla="*/ 694086 w 999744"/>
              <a:gd name="connsiteY121" fmla="*/ 772635 h 1015807"/>
              <a:gd name="connsiteX122" fmla="*/ 637618 w 999744"/>
              <a:gd name="connsiteY122" fmla="*/ 811051 h 1015807"/>
              <a:gd name="connsiteX123" fmla="*/ 625632 w 999744"/>
              <a:gd name="connsiteY123" fmla="*/ 819716 h 1015807"/>
              <a:gd name="connsiteX124" fmla="*/ 618844 w 999744"/>
              <a:gd name="connsiteY124" fmla="*/ 820149 h 1015807"/>
              <a:gd name="connsiteX125" fmla="*/ 578985 w 999744"/>
              <a:gd name="connsiteY125" fmla="*/ 790688 h 1015807"/>
              <a:gd name="connsiteX126" fmla="*/ 577396 w 999744"/>
              <a:gd name="connsiteY126" fmla="*/ 749529 h 1015807"/>
              <a:gd name="connsiteX127" fmla="*/ 599059 w 999744"/>
              <a:gd name="connsiteY127" fmla="*/ 698982 h 1015807"/>
              <a:gd name="connsiteX128" fmla="*/ 594726 w 999744"/>
              <a:gd name="connsiteY128" fmla="*/ 662733 h 1015807"/>
              <a:gd name="connsiteX129" fmla="*/ 612201 w 999744"/>
              <a:gd name="connsiteY129" fmla="*/ 621574 h 1015807"/>
              <a:gd name="connsiteX130" fmla="*/ 639640 w 999744"/>
              <a:gd name="connsiteY130" fmla="*/ 608721 h 1015807"/>
              <a:gd name="connsiteX131" fmla="*/ 664480 w 999744"/>
              <a:gd name="connsiteY131" fmla="*/ 595723 h 1015807"/>
              <a:gd name="connsiteX132" fmla="*/ 682243 w 999744"/>
              <a:gd name="connsiteY132" fmla="*/ 563374 h 1015807"/>
              <a:gd name="connsiteX133" fmla="*/ 677045 w 999744"/>
              <a:gd name="connsiteY133" fmla="*/ 509794 h 1015807"/>
              <a:gd name="connsiteX134" fmla="*/ 683544 w 999744"/>
              <a:gd name="connsiteY134" fmla="*/ 502573 h 1015807"/>
              <a:gd name="connsiteX135" fmla="*/ 750842 w 999744"/>
              <a:gd name="connsiteY135" fmla="*/ 482066 h 1015807"/>
              <a:gd name="connsiteX136" fmla="*/ 795593 w 999744"/>
              <a:gd name="connsiteY136" fmla="*/ 468852 h 1015807"/>
              <a:gd name="connsiteX137" fmla="*/ 905966 w 999744"/>
              <a:gd name="connsiteY137" fmla="*/ 445366 h 1015807"/>
              <a:gd name="connsiteX138" fmla="*/ 942630 w 999744"/>
              <a:gd name="connsiteY138" fmla="*/ 450149 h 1015807"/>
              <a:gd name="connsiteX139" fmla="*/ 999386 w 999744"/>
              <a:gd name="connsiteY139" fmla="*/ 524092 h 1015807"/>
              <a:gd name="connsiteX140" fmla="*/ 967326 w 999744"/>
              <a:gd name="connsiteY140" fmla="*/ 594568 h 1015807"/>
              <a:gd name="connsiteX141" fmla="*/ 942919 w 999744"/>
              <a:gd name="connsiteY141" fmla="*/ 612620 h 1015807"/>
              <a:gd name="connsiteX142" fmla="*/ 924000 w 999744"/>
              <a:gd name="connsiteY142" fmla="*/ 650458 h 1015807"/>
              <a:gd name="connsiteX143" fmla="*/ 932087 w 999744"/>
              <a:gd name="connsiteY143" fmla="*/ 702737 h 1015807"/>
              <a:gd name="connsiteX144" fmla="*/ 937576 w 999744"/>
              <a:gd name="connsiteY144" fmla="*/ 752562 h 1015807"/>
              <a:gd name="connsiteX145" fmla="*/ 903059 w 999744"/>
              <a:gd name="connsiteY145" fmla="*/ 787366 h 1015807"/>
              <a:gd name="connsiteX146" fmla="*/ 859301 w 999744"/>
              <a:gd name="connsiteY146" fmla="*/ 791844 h 1015807"/>
              <a:gd name="connsiteX147" fmla="*/ 835905 w 999744"/>
              <a:gd name="connsiteY147" fmla="*/ 795309 h 1015807"/>
              <a:gd name="connsiteX148" fmla="*/ 801533 w 999744"/>
              <a:gd name="connsiteY148" fmla="*/ 825637 h 1015807"/>
              <a:gd name="connsiteX149" fmla="*/ 791280 w 999744"/>
              <a:gd name="connsiteY149" fmla="*/ 857843 h 1015807"/>
              <a:gd name="connsiteX150" fmla="*/ 779726 w 999744"/>
              <a:gd name="connsiteY150" fmla="*/ 886438 h 1015807"/>
              <a:gd name="connsiteX151" fmla="*/ 748965 w 999744"/>
              <a:gd name="connsiteY151" fmla="*/ 904201 h 1015807"/>
              <a:gd name="connsiteX152" fmla="*/ 634731 w 999744"/>
              <a:gd name="connsiteY152" fmla="*/ 891348 h 1015807"/>
              <a:gd name="connsiteX153" fmla="*/ 567287 w 999744"/>
              <a:gd name="connsiteY153" fmla="*/ 871418 h 1015807"/>
              <a:gd name="connsiteX154" fmla="*/ 561799 w 999744"/>
              <a:gd name="connsiteY154" fmla="*/ 869251 h 1015807"/>
              <a:gd name="connsiteX155" fmla="*/ 615523 w 999744"/>
              <a:gd name="connsiteY155" fmla="*/ 847011 h 1015807"/>
              <a:gd name="connsiteX156" fmla="*/ 674301 w 999744"/>
              <a:gd name="connsiteY156" fmla="*/ 810040 h 1015807"/>
              <a:gd name="connsiteX157" fmla="*/ 714160 w 999744"/>
              <a:gd name="connsiteY157" fmla="*/ 784767 h 1015807"/>
              <a:gd name="connsiteX158" fmla="*/ 745211 w 999744"/>
              <a:gd name="connsiteY158" fmla="*/ 766137 h 1015807"/>
              <a:gd name="connsiteX159" fmla="*/ 756475 w 999744"/>
              <a:gd name="connsiteY159" fmla="*/ 882538 h 1015807"/>
              <a:gd name="connsiteX160" fmla="*/ 756475 w 999744"/>
              <a:gd name="connsiteY160" fmla="*/ 878206 h 1015807"/>
              <a:gd name="connsiteX161" fmla="*/ 755608 w 999744"/>
              <a:gd name="connsiteY161" fmla="*/ 873295 h 1015807"/>
              <a:gd name="connsiteX162" fmla="*/ 758352 w 999744"/>
              <a:gd name="connsiteY162" fmla="*/ 809463 h 1015807"/>
              <a:gd name="connsiteX163" fmla="*/ 783914 w 999744"/>
              <a:gd name="connsiteY163" fmla="*/ 723389 h 1015807"/>
              <a:gd name="connsiteX164" fmla="*/ 810487 w 999744"/>
              <a:gd name="connsiteY164" fmla="*/ 691906 h 1015807"/>
              <a:gd name="connsiteX165" fmla="*/ 858001 w 999744"/>
              <a:gd name="connsiteY165" fmla="*/ 653491 h 1015807"/>
              <a:gd name="connsiteX166" fmla="*/ 881685 w 999744"/>
              <a:gd name="connsiteY166" fmla="*/ 615219 h 1015807"/>
              <a:gd name="connsiteX167" fmla="*/ 881865 w 999744"/>
              <a:gd name="connsiteY167" fmla="*/ 614500 h 1015807"/>
              <a:gd name="connsiteX168" fmla="*/ 881108 w 999744"/>
              <a:gd name="connsiteY168" fmla="*/ 614065 h 1015807"/>
              <a:gd name="connsiteX169" fmla="*/ 835616 w 999744"/>
              <a:gd name="connsiteY169" fmla="*/ 652479 h 1015807"/>
              <a:gd name="connsiteX170" fmla="*/ 851791 w 999744"/>
              <a:gd name="connsiteY170" fmla="*/ 586914 h 1015807"/>
              <a:gd name="connsiteX171" fmla="*/ 890495 w 999744"/>
              <a:gd name="connsiteY171" fmla="*/ 540555 h 1015807"/>
              <a:gd name="connsiteX172" fmla="*/ 951729 w 999744"/>
              <a:gd name="connsiteY172" fmla="*/ 493619 h 1015807"/>
              <a:gd name="connsiteX173" fmla="*/ 954906 w 999744"/>
              <a:gd name="connsiteY173" fmla="*/ 492175 h 1015807"/>
              <a:gd name="connsiteX174" fmla="*/ 890495 w 999744"/>
              <a:gd name="connsiteY174" fmla="*/ 514705 h 1015807"/>
              <a:gd name="connsiteX175" fmla="*/ 903755 w 999744"/>
              <a:gd name="connsiteY175" fmla="*/ 454749 h 1015807"/>
              <a:gd name="connsiteX176" fmla="*/ 902625 w 999744"/>
              <a:gd name="connsiteY176" fmla="*/ 453760 h 1015807"/>
              <a:gd name="connsiteX177" fmla="*/ 904185 w 999744"/>
              <a:gd name="connsiteY177" fmla="*/ 452342 h 1015807"/>
              <a:gd name="connsiteX178" fmla="*/ 904215 w 999744"/>
              <a:gd name="connsiteY178" fmla="*/ 452171 h 1015807"/>
              <a:gd name="connsiteX179" fmla="*/ 902626 w 999744"/>
              <a:gd name="connsiteY179" fmla="*/ 453616 h 1015807"/>
              <a:gd name="connsiteX180" fmla="*/ 870999 w 999744"/>
              <a:gd name="connsiteY180" fmla="*/ 528136 h 1015807"/>
              <a:gd name="connsiteX181" fmla="*/ 862911 w 999744"/>
              <a:gd name="connsiteY181" fmla="*/ 539400 h 1015807"/>
              <a:gd name="connsiteX182" fmla="*/ 858434 w 999744"/>
              <a:gd name="connsiteY182" fmla="*/ 478022 h 1015807"/>
              <a:gd name="connsiteX183" fmla="*/ 865366 w 999744"/>
              <a:gd name="connsiteY183" fmla="*/ 449861 h 1015807"/>
              <a:gd name="connsiteX184" fmla="*/ 868977 w 999744"/>
              <a:gd name="connsiteY184" fmla="*/ 446106 h 1015807"/>
              <a:gd name="connsiteX185" fmla="*/ 905966 w 999744"/>
              <a:gd name="connsiteY185" fmla="*/ 445366 h 1015807"/>
              <a:gd name="connsiteX186" fmla="*/ 464317 w 999744"/>
              <a:gd name="connsiteY186" fmla="*/ 337215 h 1015807"/>
              <a:gd name="connsiteX187" fmla="*/ 475437 w 999744"/>
              <a:gd name="connsiteY187" fmla="*/ 342558 h 1015807"/>
              <a:gd name="connsiteX188" fmla="*/ 533782 w 999744"/>
              <a:gd name="connsiteY188" fmla="*/ 373031 h 1015807"/>
              <a:gd name="connsiteX189" fmla="*/ 545047 w 999744"/>
              <a:gd name="connsiteY189" fmla="*/ 375630 h 1015807"/>
              <a:gd name="connsiteX190" fmla="*/ 558334 w 999744"/>
              <a:gd name="connsiteY190" fmla="*/ 392672 h 1015807"/>
              <a:gd name="connsiteX191" fmla="*/ 578552 w 999744"/>
              <a:gd name="connsiteY191" fmla="*/ 423577 h 1015807"/>
              <a:gd name="connsiteX192" fmla="*/ 629243 w 999744"/>
              <a:gd name="connsiteY192" fmla="*/ 436575 h 1015807"/>
              <a:gd name="connsiteX193" fmla="*/ 649750 w 999744"/>
              <a:gd name="connsiteY193" fmla="*/ 440330 h 1015807"/>
              <a:gd name="connsiteX194" fmla="*/ 653361 w 999744"/>
              <a:gd name="connsiteY194" fmla="*/ 453472 h 1015807"/>
              <a:gd name="connsiteX195" fmla="*/ 642963 w 999744"/>
              <a:gd name="connsiteY195" fmla="*/ 469358 h 1015807"/>
              <a:gd name="connsiteX196" fmla="*/ 651194 w 999744"/>
              <a:gd name="connsiteY196" fmla="*/ 494920 h 1015807"/>
              <a:gd name="connsiteX197" fmla="*/ 657693 w 999744"/>
              <a:gd name="connsiteY197" fmla="*/ 504307 h 1015807"/>
              <a:gd name="connsiteX198" fmla="*/ 663903 w 999744"/>
              <a:gd name="connsiteY198" fmla="*/ 538967 h 1015807"/>
              <a:gd name="connsiteX199" fmla="*/ 626788 w 999744"/>
              <a:gd name="connsiteY199" fmla="*/ 589948 h 1015807"/>
              <a:gd name="connsiteX200" fmla="*/ 621589 w 999744"/>
              <a:gd name="connsiteY200" fmla="*/ 586481 h 1015807"/>
              <a:gd name="connsiteX201" fmla="*/ 604114 w 999744"/>
              <a:gd name="connsiteY201" fmla="*/ 549366 h 1015807"/>
              <a:gd name="connsiteX202" fmla="*/ 554290 w 999744"/>
              <a:gd name="connsiteY202" fmla="*/ 506040 h 1015807"/>
              <a:gd name="connsiteX203" fmla="*/ 517175 w 999744"/>
              <a:gd name="connsiteY203" fmla="*/ 497375 h 1015807"/>
              <a:gd name="connsiteX204" fmla="*/ 487713 w 999744"/>
              <a:gd name="connsiteY204" fmla="*/ 465892 h 1015807"/>
              <a:gd name="connsiteX205" fmla="*/ 441788 w 999744"/>
              <a:gd name="connsiteY205" fmla="*/ 360755 h 1015807"/>
              <a:gd name="connsiteX206" fmla="*/ 440488 w 999744"/>
              <a:gd name="connsiteY206" fmla="*/ 355845 h 1015807"/>
              <a:gd name="connsiteX207" fmla="*/ 460995 w 999744"/>
              <a:gd name="connsiteY207" fmla="*/ 338226 h 1015807"/>
              <a:gd name="connsiteX208" fmla="*/ 464317 w 999744"/>
              <a:gd name="connsiteY208" fmla="*/ 337215 h 1015807"/>
              <a:gd name="connsiteX209" fmla="*/ 103416 w 999744"/>
              <a:gd name="connsiteY209" fmla="*/ 306598 h 1015807"/>
              <a:gd name="connsiteX210" fmla="*/ 182268 w 999744"/>
              <a:gd name="connsiteY210" fmla="*/ 328983 h 1015807"/>
              <a:gd name="connsiteX211" fmla="*/ 150496 w 999744"/>
              <a:gd name="connsiteY211" fmla="*/ 401770 h 1015807"/>
              <a:gd name="connsiteX212" fmla="*/ 137643 w 999744"/>
              <a:gd name="connsiteY212" fmla="*/ 443796 h 1015807"/>
              <a:gd name="connsiteX213" fmla="*/ 118291 w 999744"/>
              <a:gd name="connsiteY213" fmla="*/ 423577 h 1015807"/>
              <a:gd name="connsiteX214" fmla="*/ 115981 w 999744"/>
              <a:gd name="connsiteY214" fmla="*/ 416356 h 1015807"/>
              <a:gd name="connsiteX215" fmla="*/ 82620 w 999744"/>
              <a:gd name="connsiteY215" fmla="*/ 341980 h 1015807"/>
              <a:gd name="connsiteX216" fmla="*/ 96917 w 999744"/>
              <a:gd name="connsiteY216" fmla="*/ 404947 h 1015807"/>
              <a:gd name="connsiteX217" fmla="*/ 32651 w 999744"/>
              <a:gd name="connsiteY217" fmla="*/ 380396 h 1015807"/>
              <a:gd name="connsiteX218" fmla="*/ 39872 w 999744"/>
              <a:gd name="connsiteY218" fmla="*/ 385161 h 1015807"/>
              <a:gd name="connsiteX219" fmla="*/ 101250 w 999744"/>
              <a:gd name="connsiteY219" fmla="*/ 434986 h 1015807"/>
              <a:gd name="connsiteX220" fmla="*/ 136632 w 999744"/>
              <a:gd name="connsiteY220" fmla="*/ 477734 h 1015807"/>
              <a:gd name="connsiteX221" fmla="*/ 146019 w 999744"/>
              <a:gd name="connsiteY221" fmla="*/ 529869 h 1015807"/>
              <a:gd name="connsiteX222" fmla="*/ 135766 w 999744"/>
              <a:gd name="connsiteY222" fmla="*/ 556009 h 1015807"/>
              <a:gd name="connsiteX223" fmla="*/ 129845 w 999744"/>
              <a:gd name="connsiteY223" fmla="*/ 560774 h 1015807"/>
              <a:gd name="connsiteX224" fmla="*/ 58068 w 999744"/>
              <a:gd name="connsiteY224" fmla="*/ 587492 h 1015807"/>
              <a:gd name="connsiteX225" fmla="*/ 55469 w 999744"/>
              <a:gd name="connsiteY225" fmla="*/ 588358 h 1015807"/>
              <a:gd name="connsiteX226" fmla="*/ 134755 w 999744"/>
              <a:gd name="connsiteY226" fmla="*/ 580126 h 1015807"/>
              <a:gd name="connsiteX227" fmla="*/ 141543 w 999744"/>
              <a:gd name="connsiteY227" fmla="*/ 583448 h 1015807"/>
              <a:gd name="connsiteX228" fmla="*/ 159162 w 999744"/>
              <a:gd name="connsiteY228" fmla="*/ 639771 h 1015807"/>
              <a:gd name="connsiteX229" fmla="*/ 180969 w 999744"/>
              <a:gd name="connsiteY229" fmla="*/ 689163 h 1015807"/>
              <a:gd name="connsiteX230" fmla="*/ 179524 w 999744"/>
              <a:gd name="connsiteY230" fmla="*/ 695228 h 1015807"/>
              <a:gd name="connsiteX231" fmla="*/ 152518 w 999744"/>
              <a:gd name="connsiteY231" fmla="*/ 755162 h 1015807"/>
              <a:gd name="connsiteX232" fmla="*/ 148908 w 999744"/>
              <a:gd name="connsiteY232" fmla="*/ 792999 h 1015807"/>
              <a:gd name="connsiteX233" fmla="*/ 127678 w 999744"/>
              <a:gd name="connsiteY233" fmla="*/ 763971 h 1015807"/>
              <a:gd name="connsiteX234" fmla="*/ 125079 w 999744"/>
              <a:gd name="connsiteY234" fmla="*/ 728733 h 1015807"/>
              <a:gd name="connsiteX235" fmla="*/ 123346 w 999744"/>
              <a:gd name="connsiteY235" fmla="*/ 705049 h 1015807"/>
              <a:gd name="connsiteX236" fmla="*/ 90996 w 999744"/>
              <a:gd name="connsiteY236" fmla="*/ 664900 h 1015807"/>
              <a:gd name="connsiteX237" fmla="*/ 47093 w 999744"/>
              <a:gd name="connsiteY237" fmla="*/ 649014 h 1015807"/>
              <a:gd name="connsiteX238" fmla="*/ 33807 w 999744"/>
              <a:gd name="connsiteY238" fmla="*/ 643526 h 1015807"/>
              <a:gd name="connsiteX239" fmla="*/ 9977 w 999744"/>
              <a:gd name="connsiteY239" fmla="*/ 594135 h 1015807"/>
              <a:gd name="connsiteX240" fmla="*/ 27163 w 999744"/>
              <a:gd name="connsiteY240" fmla="*/ 552976 h 1015807"/>
              <a:gd name="connsiteX241" fmla="*/ 42038 w 999744"/>
              <a:gd name="connsiteY241" fmla="*/ 522504 h 1015807"/>
              <a:gd name="connsiteX242" fmla="*/ 31062 w 999744"/>
              <a:gd name="connsiteY242" fmla="*/ 453472 h 1015807"/>
              <a:gd name="connsiteX243" fmla="*/ 11710 w 999744"/>
              <a:gd name="connsiteY243" fmla="*/ 428487 h 1015807"/>
              <a:gd name="connsiteX244" fmla="*/ 17632 w 999744"/>
              <a:gd name="connsiteY244" fmla="*/ 340103 h 1015807"/>
              <a:gd name="connsiteX245" fmla="*/ 103416 w 999744"/>
              <a:gd name="connsiteY245" fmla="*/ 306598 h 1015807"/>
              <a:gd name="connsiteX246" fmla="*/ 293182 w 999744"/>
              <a:gd name="connsiteY246" fmla="*/ 243054 h 1015807"/>
              <a:gd name="connsiteX247" fmla="*/ 299247 w 999744"/>
              <a:gd name="connsiteY247" fmla="*/ 273526 h 1015807"/>
              <a:gd name="connsiteX248" fmla="*/ 331597 w 999744"/>
              <a:gd name="connsiteY248" fmla="*/ 299377 h 1015807"/>
              <a:gd name="connsiteX249" fmla="*/ 356293 w 999744"/>
              <a:gd name="connsiteY249" fmla="*/ 339526 h 1015807"/>
              <a:gd name="connsiteX250" fmla="*/ 357303 w 999744"/>
              <a:gd name="connsiteY250" fmla="*/ 350646 h 1015807"/>
              <a:gd name="connsiteX251" fmla="*/ 365969 w 999744"/>
              <a:gd name="connsiteY251" fmla="*/ 372597 h 1015807"/>
              <a:gd name="connsiteX252" fmla="*/ 422436 w 999744"/>
              <a:gd name="connsiteY252" fmla="*/ 378229 h 1015807"/>
              <a:gd name="connsiteX253" fmla="*/ 430379 w 999744"/>
              <a:gd name="connsiteY253" fmla="*/ 378663 h 1015807"/>
              <a:gd name="connsiteX254" fmla="*/ 462007 w 999744"/>
              <a:gd name="connsiteY254" fmla="*/ 444662 h 1015807"/>
              <a:gd name="connsiteX255" fmla="*/ 392686 w 999744"/>
              <a:gd name="connsiteY255" fmla="*/ 522215 h 1015807"/>
              <a:gd name="connsiteX256" fmla="*/ 380988 w 999744"/>
              <a:gd name="connsiteY256" fmla="*/ 518893 h 1015807"/>
              <a:gd name="connsiteX257" fmla="*/ 344162 w 999744"/>
              <a:gd name="connsiteY257" fmla="*/ 537812 h 1015807"/>
              <a:gd name="connsiteX258" fmla="*/ 328709 w 999744"/>
              <a:gd name="connsiteY258" fmla="*/ 580415 h 1015807"/>
              <a:gd name="connsiteX259" fmla="*/ 323510 w 999744"/>
              <a:gd name="connsiteY259" fmla="*/ 589947 h 1015807"/>
              <a:gd name="connsiteX260" fmla="*/ 301269 w 999744"/>
              <a:gd name="connsiteY260" fmla="*/ 593558 h 1015807"/>
              <a:gd name="connsiteX261" fmla="*/ 283506 w 999744"/>
              <a:gd name="connsiteY261" fmla="*/ 569584 h 1015807"/>
              <a:gd name="connsiteX262" fmla="*/ 277440 w 999744"/>
              <a:gd name="connsiteY262" fmla="*/ 554998 h 1015807"/>
              <a:gd name="connsiteX263" fmla="*/ 227327 w 999744"/>
              <a:gd name="connsiteY263" fmla="*/ 505029 h 1015807"/>
              <a:gd name="connsiteX264" fmla="*/ 168405 w 999744"/>
              <a:gd name="connsiteY264" fmla="*/ 493187 h 1015807"/>
              <a:gd name="connsiteX265" fmla="*/ 161617 w 999744"/>
              <a:gd name="connsiteY265" fmla="*/ 487266 h 1015807"/>
              <a:gd name="connsiteX266" fmla="*/ 159595 w 999744"/>
              <a:gd name="connsiteY266" fmla="*/ 452894 h 1015807"/>
              <a:gd name="connsiteX267" fmla="*/ 178513 w 999744"/>
              <a:gd name="connsiteY267" fmla="*/ 368698 h 1015807"/>
              <a:gd name="connsiteX268" fmla="*/ 189778 w 999744"/>
              <a:gd name="connsiteY268" fmla="*/ 348768 h 1015807"/>
              <a:gd name="connsiteX269" fmla="*/ 206820 w 999744"/>
              <a:gd name="connsiteY269" fmla="*/ 330139 h 1015807"/>
              <a:gd name="connsiteX270" fmla="*/ 246101 w 999744"/>
              <a:gd name="connsiteY270" fmla="*/ 279015 h 1015807"/>
              <a:gd name="connsiteX271" fmla="*/ 293182 w 999744"/>
              <a:gd name="connsiteY271" fmla="*/ 243054 h 1015807"/>
              <a:gd name="connsiteX272" fmla="*/ 874632 w 999744"/>
              <a:gd name="connsiteY272" fmla="*/ 203795 h 1015807"/>
              <a:gd name="connsiteX273" fmla="*/ 874754 w 999744"/>
              <a:gd name="connsiteY273" fmla="*/ 203917 h 1015807"/>
              <a:gd name="connsiteX274" fmla="*/ 874768 w 999744"/>
              <a:gd name="connsiteY274" fmla="*/ 203873 h 1015807"/>
              <a:gd name="connsiteX275" fmla="*/ 874754 w 999744"/>
              <a:gd name="connsiteY275" fmla="*/ 202184 h 1015807"/>
              <a:gd name="connsiteX276" fmla="*/ 874320 w 999744"/>
              <a:gd name="connsiteY276" fmla="*/ 203483 h 1015807"/>
              <a:gd name="connsiteX277" fmla="*/ 874383 w 999744"/>
              <a:gd name="connsiteY277" fmla="*/ 203546 h 1015807"/>
              <a:gd name="connsiteX278" fmla="*/ 874977 w 999744"/>
              <a:gd name="connsiteY278" fmla="*/ 202407 h 1015807"/>
              <a:gd name="connsiteX279" fmla="*/ 483235 w 999744"/>
              <a:gd name="connsiteY279" fmla="*/ 164924 h 1015807"/>
              <a:gd name="connsiteX280" fmla="*/ 536670 w 999744"/>
              <a:gd name="connsiteY280" fmla="*/ 165357 h 1015807"/>
              <a:gd name="connsiteX281" fmla="*/ 567865 w 999744"/>
              <a:gd name="connsiteY281" fmla="*/ 175033 h 1015807"/>
              <a:gd name="connsiteX282" fmla="*/ 581151 w 999744"/>
              <a:gd name="connsiteY282" fmla="*/ 183699 h 1015807"/>
              <a:gd name="connsiteX283" fmla="*/ 626787 w 999744"/>
              <a:gd name="connsiteY283" fmla="*/ 196985 h 1015807"/>
              <a:gd name="connsiteX284" fmla="*/ 694952 w 999744"/>
              <a:gd name="connsiteY284" fmla="*/ 222403 h 1015807"/>
              <a:gd name="connsiteX285" fmla="*/ 722681 w 999744"/>
              <a:gd name="connsiteY285" fmla="*/ 241755 h 1015807"/>
              <a:gd name="connsiteX286" fmla="*/ 738133 w 999744"/>
              <a:gd name="connsiteY286" fmla="*/ 253597 h 1015807"/>
              <a:gd name="connsiteX287" fmla="*/ 749543 w 999744"/>
              <a:gd name="connsiteY287" fmla="*/ 274538 h 1015807"/>
              <a:gd name="connsiteX288" fmla="*/ 777560 w 999744"/>
              <a:gd name="connsiteY288" fmla="*/ 318441 h 1015807"/>
              <a:gd name="connsiteX289" fmla="*/ 799945 w 999744"/>
              <a:gd name="connsiteY289" fmla="*/ 333749 h 1015807"/>
              <a:gd name="connsiteX290" fmla="*/ 816409 w 999744"/>
              <a:gd name="connsiteY290" fmla="*/ 377363 h 1015807"/>
              <a:gd name="connsiteX291" fmla="*/ 828684 w 999744"/>
              <a:gd name="connsiteY291" fmla="*/ 427332 h 1015807"/>
              <a:gd name="connsiteX292" fmla="*/ 835327 w 999744"/>
              <a:gd name="connsiteY292" fmla="*/ 459826 h 1015807"/>
              <a:gd name="connsiteX293" fmla="*/ 828828 w 999744"/>
              <a:gd name="connsiteY293" fmla="*/ 462715 h 1015807"/>
              <a:gd name="connsiteX294" fmla="*/ 796912 w 999744"/>
              <a:gd name="connsiteY294" fmla="*/ 449861 h 1015807"/>
              <a:gd name="connsiteX295" fmla="*/ 748243 w 999744"/>
              <a:gd name="connsiteY295" fmla="*/ 460259 h 1015807"/>
              <a:gd name="connsiteX296" fmla="*/ 690331 w 999744"/>
              <a:gd name="connsiteY296" fmla="*/ 481778 h 1015807"/>
              <a:gd name="connsiteX297" fmla="*/ 689609 w 999744"/>
              <a:gd name="connsiteY297" fmla="*/ 481778 h 1015807"/>
              <a:gd name="connsiteX298" fmla="*/ 668235 w 999744"/>
              <a:gd name="connsiteY298" fmla="*/ 474268 h 1015807"/>
              <a:gd name="connsiteX299" fmla="*/ 673146 w 999744"/>
              <a:gd name="connsiteY299" fmla="*/ 453760 h 1015807"/>
              <a:gd name="connsiteX300" fmla="*/ 682244 w 999744"/>
              <a:gd name="connsiteY300" fmla="*/ 436575 h 1015807"/>
              <a:gd name="connsiteX301" fmla="*/ 671701 w 999744"/>
              <a:gd name="connsiteY301" fmla="*/ 419533 h 1015807"/>
              <a:gd name="connsiteX302" fmla="*/ 636319 w 999744"/>
              <a:gd name="connsiteY302" fmla="*/ 417945 h 1015807"/>
              <a:gd name="connsiteX303" fmla="*/ 608879 w 999744"/>
              <a:gd name="connsiteY303" fmla="*/ 412168 h 1015807"/>
              <a:gd name="connsiteX304" fmla="*/ 584906 w 999744"/>
              <a:gd name="connsiteY304" fmla="*/ 379963 h 1015807"/>
              <a:gd name="connsiteX305" fmla="*/ 558766 w 999744"/>
              <a:gd name="connsiteY305" fmla="*/ 350068 h 1015807"/>
              <a:gd name="connsiteX306" fmla="*/ 523673 w 999744"/>
              <a:gd name="connsiteY306" fmla="*/ 345735 h 1015807"/>
              <a:gd name="connsiteX307" fmla="*/ 507065 w 999744"/>
              <a:gd name="connsiteY307" fmla="*/ 338082 h 1015807"/>
              <a:gd name="connsiteX308" fmla="*/ 481791 w 999744"/>
              <a:gd name="connsiteY308" fmla="*/ 314397 h 1015807"/>
              <a:gd name="connsiteX309" fmla="*/ 448864 w 999744"/>
              <a:gd name="connsiteY309" fmla="*/ 313242 h 1015807"/>
              <a:gd name="connsiteX310" fmla="*/ 428068 w 999744"/>
              <a:gd name="connsiteY310" fmla="*/ 335193 h 1015807"/>
              <a:gd name="connsiteX311" fmla="*/ 407850 w 999744"/>
              <a:gd name="connsiteY311" fmla="*/ 357578 h 1015807"/>
              <a:gd name="connsiteX312" fmla="*/ 381276 w 999744"/>
              <a:gd name="connsiteY312" fmla="*/ 347325 h 1015807"/>
              <a:gd name="connsiteX313" fmla="*/ 382287 w 999744"/>
              <a:gd name="connsiteY313" fmla="*/ 317286 h 1015807"/>
              <a:gd name="connsiteX314" fmla="*/ 369578 w 999744"/>
              <a:gd name="connsiteY314" fmla="*/ 289846 h 1015807"/>
              <a:gd name="connsiteX315" fmla="*/ 347338 w 999744"/>
              <a:gd name="connsiteY315" fmla="*/ 279881 h 1015807"/>
              <a:gd name="connsiteX316" fmla="*/ 310078 w 999744"/>
              <a:gd name="connsiteY316" fmla="*/ 234823 h 1015807"/>
              <a:gd name="connsiteX317" fmla="*/ 311667 w 999744"/>
              <a:gd name="connsiteY317" fmla="*/ 228179 h 1015807"/>
              <a:gd name="connsiteX318" fmla="*/ 366257 w 999744"/>
              <a:gd name="connsiteY318" fmla="*/ 206228 h 1015807"/>
              <a:gd name="connsiteX319" fmla="*/ 386908 w 999744"/>
              <a:gd name="connsiteY319" fmla="*/ 203051 h 1015807"/>
              <a:gd name="connsiteX320" fmla="*/ 414203 w 999744"/>
              <a:gd name="connsiteY320" fmla="*/ 185576 h 1015807"/>
              <a:gd name="connsiteX321" fmla="*/ 483235 w 999744"/>
              <a:gd name="connsiteY321" fmla="*/ 164924 h 1015807"/>
              <a:gd name="connsiteX322" fmla="*/ 700586 w 999744"/>
              <a:gd name="connsiteY322" fmla="*/ 95026 h 1015807"/>
              <a:gd name="connsiteX323" fmla="*/ 698567 w 999744"/>
              <a:gd name="connsiteY323" fmla="*/ 96467 h 1015807"/>
              <a:gd name="connsiteX324" fmla="*/ 700388 w 999744"/>
              <a:gd name="connsiteY324" fmla="*/ 95487 h 1015807"/>
              <a:gd name="connsiteX325" fmla="*/ 664770 w 999744"/>
              <a:gd name="connsiteY325" fmla="*/ 46501 h 1015807"/>
              <a:gd name="connsiteX326" fmla="*/ 707518 w 999744"/>
              <a:gd name="connsiteY326" fmla="*/ 62387 h 1015807"/>
              <a:gd name="connsiteX327" fmla="*/ 722537 w 999744"/>
              <a:gd name="connsiteY327" fmla="*/ 86938 h 1015807"/>
              <a:gd name="connsiteX328" fmla="*/ 748677 w 999744"/>
              <a:gd name="connsiteY328" fmla="*/ 122465 h 1015807"/>
              <a:gd name="connsiteX329" fmla="*/ 781027 w 999744"/>
              <a:gd name="connsiteY329" fmla="*/ 131274 h 1015807"/>
              <a:gd name="connsiteX330" fmla="*/ 833884 w 999744"/>
              <a:gd name="connsiteY330" fmla="*/ 124198 h 1015807"/>
              <a:gd name="connsiteX331" fmla="*/ 889773 w 999744"/>
              <a:gd name="connsiteY331" fmla="*/ 169545 h 1015807"/>
              <a:gd name="connsiteX332" fmla="*/ 891362 w 999744"/>
              <a:gd name="connsiteY332" fmla="*/ 222836 h 1015807"/>
              <a:gd name="connsiteX333" fmla="*/ 893240 w 999744"/>
              <a:gd name="connsiteY333" fmla="*/ 242910 h 1015807"/>
              <a:gd name="connsiteX334" fmla="*/ 928189 w 999744"/>
              <a:gd name="connsiteY334" fmla="*/ 286380 h 1015807"/>
              <a:gd name="connsiteX335" fmla="*/ 966893 w 999744"/>
              <a:gd name="connsiteY335" fmla="*/ 304721 h 1015807"/>
              <a:gd name="connsiteX336" fmla="*/ 989133 w 999744"/>
              <a:gd name="connsiteY336" fmla="*/ 329705 h 1015807"/>
              <a:gd name="connsiteX337" fmla="*/ 990866 w 999744"/>
              <a:gd name="connsiteY337" fmla="*/ 403936 h 1015807"/>
              <a:gd name="connsiteX338" fmla="*/ 975846 w 999744"/>
              <a:gd name="connsiteY338" fmla="*/ 427188 h 1015807"/>
              <a:gd name="connsiteX339" fmla="*/ 954472 w 999744"/>
              <a:gd name="connsiteY339" fmla="*/ 433109 h 1015807"/>
              <a:gd name="connsiteX340" fmla="*/ 879664 w 999744"/>
              <a:gd name="connsiteY340" fmla="*/ 428343 h 1015807"/>
              <a:gd name="connsiteX341" fmla="*/ 863345 w 999744"/>
              <a:gd name="connsiteY341" fmla="*/ 430509 h 1015807"/>
              <a:gd name="connsiteX342" fmla="*/ 858434 w 999744"/>
              <a:gd name="connsiteY342" fmla="*/ 428487 h 1015807"/>
              <a:gd name="connsiteX343" fmla="*/ 839660 w 999744"/>
              <a:gd name="connsiteY343" fmla="*/ 401192 h 1015807"/>
              <a:gd name="connsiteX344" fmla="*/ 833450 w 999744"/>
              <a:gd name="connsiteY344" fmla="*/ 370864 h 1015807"/>
              <a:gd name="connsiteX345" fmla="*/ 828829 w 999744"/>
              <a:gd name="connsiteY345" fmla="*/ 327106 h 1015807"/>
              <a:gd name="connsiteX346" fmla="*/ 825363 w 999744"/>
              <a:gd name="connsiteY346" fmla="*/ 311075 h 1015807"/>
              <a:gd name="connsiteX347" fmla="*/ 827240 w 999744"/>
              <a:gd name="connsiteY347" fmla="*/ 305443 h 1015807"/>
              <a:gd name="connsiteX348" fmla="*/ 874320 w 999744"/>
              <a:gd name="connsiteY348" fmla="*/ 208683 h 1015807"/>
              <a:gd name="connsiteX349" fmla="*/ 873454 w 999744"/>
              <a:gd name="connsiteY349" fmla="*/ 205217 h 1015807"/>
              <a:gd name="connsiteX350" fmla="*/ 820019 w 999744"/>
              <a:gd name="connsiteY350" fmla="*/ 278581 h 1015807"/>
              <a:gd name="connsiteX351" fmla="*/ 820741 w 999744"/>
              <a:gd name="connsiteY351" fmla="*/ 189908 h 1015807"/>
              <a:gd name="connsiteX352" fmla="*/ 799512 w 999744"/>
              <a:gd name="connsiteY352" fmla="*/ 248398 h 1015807"/>
              <a:gd name="connsiteX353" fmla="*/ 804278 w 999744"/>
              <a:gd name="connsiteY353" fmla="*/ 312664 h 1015807"/>
              <a:gd name="connsiteX354" fmla="*/ 776261 w 999744"/>
              <a:gd name="connsiteY354" fmla="*/ 277426 h 1015807"/>
              <a:gd name="connsiteX355" fmla="*/ 773228 w 999744"/>
              <a:gd name="connsiteY355" fmla="*/ 263417 h 1015807"/>
              <a:gd name="connsiteX356" fmla="*/ 761097 w 999744"/>
              <a:gd name="connsiteY356" fmla="*/ 243487 h 1015807"/>
              <a:gd name="connsiteX357" fmla="*/ 711561 w 999744"/>
              <a:gd name="connsiteY357" fmla="*/ 206805 h 1015807"/>
              <a:gd name="connsiteX358" fmla="*/ 686866 w 999744"/>
              <a:gd name="connsiteY358" fmla="*/ 188609 h 1015807"/>
              <a:gd name="connsiteX359" fmla="*/ 645273 w 999744"/>
              <a:gd name="connsiteY359" fmla="*/ 175033 h 1015807"/>
              <a:gd name="connsiteX360" fmla="*/ 612202 w 999744"/>
              <a:gd name="connsiteY360" fmla="*/ 173589 h 1015807"/>
              <a:gd name="connsiteX361" fmla="*/ 590106 w 999744"/>
              <a:gd name="connsiteY361" fmla="*/ 160880 h 1015807"/>
              <a:gd name="connsiteX362" fmla="*/ 636030 w 999744"/>
              <a:gd name="connsiteY362" fmla="*/ 147160 h 1015807"/>
              <a:gd name="connsiteX363" fmla="*/ 695531 w 999744"/>
              <a:gd name="connsiteY363" fmla="*/ 104557 h 1015807"/>
              <a:gd name="connsiteX364" fmla="*/ 699512 w 999744"/>
              <a:gd name="connsiteY364" fmla="*/ 97418 h 1015807"/>
              <a:gd name="connsiteX365" fmla="*/ 698564 w 999744"/>
              <a:gd name="connsiteY365" fmla="*/ 96470 h 1015807"/>
              <a:gd name="connsiteX366" fmla="*/ 653397 w 999744"/>
              <a:gd name="connsiteY366" fmla="*/ 121797 h 1015807"/>
              <a:gd name="connsiteX367" fmla="*/ 603681 w 999744"/>
              <a:gd name="connsiteY367" fmla="*/ 136185 h 1015807"/>
              <a:gd name="connsiteX368" fmla="*/ 571331 w 999744"/>
              <a:gd name="connsiteY368" fmla="*/ 143406 h 1015807"/>
              <a:gd name="connsiteX369" fmla="*/ 537538 w 999744"/>
              <a:gd name="connsiteY369" fmla="*/ 144416 h 1015807"/>
              <a:gd name="connsiteX370" fmla="*/ 477893 w 999744"/>
              <a:gd name="connsiteY370" fmla="*/ 147883 h 1015807"/>
              <a:gd name="connsiteX371" fmla="*/ 468072 w 999744"/>
              <a:gd name="connsiteY371" fmla="*/ 147449 h 1015807"/>
              <a:gd name="connsiteX372" fmla="*/ 474282 w 999744"/>
              <a:gd name="connsiteY372" fmla="*/ 139940 h 1015807"/>
              <a:gd name="connsiteX373" fmla="*/ 540715 w 999744"/>
              <a:gd name="connsiteY373" fmla="*/ 94303 h 1015807"/>
              <a:gd name="connsiteX374" fmla="*/ 664770 w 999744"/>
              <a:gd name="connsiteY374" fmla="*/ 46501 h 1015807"/>
              <a:gd name="connsiteX375" fmla="*/ 355688 w 999744"/>
              <a:gd name="connsiteY375" fmla="*/ 0 h 1015807"/>
              <a:gd name="connsiteX376" fmla="*/ 378533 w 999744"/>
              <a:gd name="connsiteY376" fmla="*/ 3753 h 1015807"/>
              <a:gd name="connsiteX377" fmla="*/ 412038 w 999744"/>
              <a:gd name="connsiteY377" fmla="*/ 16462 h 1015807"/>
              <a:gd name="connsiteX378" fmla="*/ 469083 w 999744"/>
              <a:gd name="connsiteY378" fmla="*/ 38847 h 1015807"/>
              <a:gd name="connsiteX379" fmla="*/ 518185 w 999744"/>
              <a:gd name="connsiteY379" fmla="*/ 34514 h 1015807"/>
              <a:gd name="connsiteX380" fmla="*/ 558622 w 999744"/>
              <a:gd name="connsiteY380" fmla="*/ 25271 h 1015807"/>
              <a:gd name="connsiteX381" fmla="*/ 591983 w 999744"/>
              <a:gd name="connsiteY381" fmla="*/ 44046 h 1015807"/>
              <a:gd name="connsiteX382" fmla="*/ 477026 w 999744"/>
              <a:gd name="connsiteY382" fmla="*/ 112355 h 1015807"/>
              <a:gd name="connsiteX383" fmla="*/ 447421 w 999744"/>
              <a:gd name="connsiteY383" fmla="*/ 139506 h 1015807"/>
              <a:gd name="connsiteX384" fmla="*/ 442655 w 999744"/>
              <a:gd name="connsiteY384" fmla="*/ 143838 h 1015807"/>
              <a:gd name="connsiteX385" fmla="*/ 406839 w 999744"/>
              <a:gd name="connsiteY385" fmla="*/ 164779 h 1015807"/>
              <a:gd name="connsiteX386" fmla="*/ 372756 w 999744"/>
              <a:gd name="connsiteY386" fmla="*/ 177921 h 1015807"/>
              <a:gd name="connsiteX387" fmla="*/ 361636 w 999744"/>
              <a:gd name="connsiteY387" fmla="*/ 176622 h 1015807"/>
              <a:gd name="connsiteX388" fmla="*/ 406694 w 999744"/>
              <a:gd name="connsiteY388" fmla="*/ 54877 h 1015807"/>
              <a:gd name="connsiteX389" fmla="*/ 371601 w 999744"/>
              <a:gd name="connsiteY389" fmla="*/ 127231 h 1015807"/>
              <a:gd name="connsiteX390" fmla="*/ 358314 w 999744"/>
              <a:gd name="connsiteY390" fmla="*/ 37836 h 1015807"/>
              <a:gd name="connsiteX391" fmla="*/ 346905 w 999744"/>
              <a:gd name="connsiteY391" fmla="*/ 114955 h 1015807"/>
              <a:gd name="connsiteX392" fmla="*/ 352393 w 999744"/>
              <a:gd name="connsiteY392" fmla="*/ 146005 h 1015807"/>
              <a:gd name="connsiteX393" fmla="*/ 350227 w 999744"/>
              <a:gd name="connsiteY393" fmla="*/ 155825 h 1015807"/>
              <a:gd name="connsiteX394" fmla="*/ 298380 w 999744"/>
              <a:gd name="connsiteY394" fmla="*/ 211715 h 1015807"/>
              <a:gd name="connsiteX395" fmla="*/ 245523 w 999744"/>
              <a:gd name="connsiteY395" fmla="*/ 231789 h 1015807"/>
              <a:gd name="connsiteX396" fmla="*/ 162628 w 999744"/>
              <a:gd name="connsiteY396" fmla="*/ 218069 h 1015807"/>
              <a:gd name="connsiteX397" fmla="*/ 159595 w 999744"/>
              <a:gd name="connsiteY397" fmla="*/ 217636 h 1015807"/>
              <a:gd name="connsiteX398" fmla="*/ 159618 w 999744"/>
              <a:gd name="connsiteY398" fmla="*/ 217660 h 1015807"/>
              <a:gd name="connsiteX399" fmla="*/ 162483 w 999744"/>
              <a:gd name="connsiteY399" fmla="*/ 218069 h 1015807"/>
              <a:gd name="connsiteX400" fmla="*/ 161328 w 999744"/>
              <a:gd name="connsiteY400" fmla="*/ 219369 h 1015807"/>
              <a:gd name="connsiteX401" fmla="*/ 161320 w 999744"/>
              <a:gd name="connsiteY401" fmla="*/ 219361 h 1015807"/>
              <a:gd name="connsiteX402" fmla="*/ 161328 w 999744"/>
              <a:gd name="connsiteY402" fmla="*/ 219369 h 1015807"/>
              <a:gd name="connsiteX403" fmla="*/ 232526 w 999744"/>
              <a:gd name="connsiteY403" fmla="*/ 254896 h 1015807"/>
              <a:gd name="connsiteX404" fmla="*/ 233537 w 999744"/>
              <a:gd name="connsiteY404" fmla="*/ 259373 h 1015807"/>
              <a:gd name="connsiteX405" fmla="*/ 193244 w 999744"/>
              <a:gd name="connsiteY405" fmla="*/ 309197 h 1015807"/>
              <a:gd name="connsiteX406" fmla="*/ 186745 w 999744"/>
              <a:gd name="connsiteY406" fmla="*/ 309920 h 1015807"/>
              <a:gd name="connsiteX407" fmla="*/ 122335 w 999744"/>
              <a:gd name="connsiteY407" fmla="*/ 286524 h 1015807"/>
              <a:gd name="connsiteX408" fmla="*/ 119013 w 999744"/>
              <a:gd name="connsiteY408" fmla="*/ 279158 h 1015807"/>
              <a:gd name="connsiteX409" fmla="*/ 125945 w 999744"/>
              <a:gd name="connsiteY409" fmla="*/ 227890 h 1015807"/>
              <a:gd name="connsiteX410" fmla="*/ 136055 w 999744"/>
              <a:gd name="connsiteY410" fmla="*/ 155103 h 1015807"/>
              <a:gd name="connsiteX411" fmla="*/ 166671 w 999744"/>
              <a:gd name="connsiteY411" fmla="*/ 101813 h 1015807"/>
              <a:gd name="connsiteX412" fmla="*/ 226027 w 999744"/>
              <a:gd name="connsiteY412" fmla="*/ 88237 h 1015807"/>
              <a:gd name="connsiteX413" fmla="*/ 258954 w 999744"/>
              <a:gd name="connsiteY413" fmla="*/ 91993 h 1015807"/>
              <a:gd name="connsiteX414" fmla="*/ 296936 w 999744"/>
              <a:gd name="connsiteY414" fmla="*/ 72352 h 1015807"/>
              <a:gd name="connsiteX415" fmla="*/ 313689 w 999744"/>
              <a:gd name="connsiteY415" fmla="*/ 36536 h 1015807"/>
              <a:gd name="connsiteX416" fmla="*/ 355688 w 999744"/>
              <a:gd name="connsiteY416" fmla="*/ 0 h 101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Lst>
            <a:rect l="l" t="t" r="r" b="b"/>
            <a:pathLst>
              <a:path w="999744" h="1015807">
                <a:moveTo>
                  <a:pt x="201909" y="703893"/>
                </a:moveTo>
                <a:cubicBezTo>
                  <a:pt x="216351" y="715302"/>
                  <a:pt x="227760" y="728733"/>
                  <a:pt x="229926" y="747652"/>
                </a:cubicBezTo>
                <a:cubicBezTo>
                  <a:pt x="231515" y="762671"/>
                  <a:pt x="240180" y="770903"/>
                  <a:pt x="253322" y="775669"/>
                </a:cubicBezTo>
                <a:cubicBezTo>
                  <a:pt x="263286" y="779279"/>
                  <a:pt x="273396" y="782312"/>
                  <a:pt x="283361" y="785923"/>
                </a:cubicBezTo>
                <a:cubicBezTo>
                  <a:pt x="293615" y="789822"/>
                  <a:pt x="302857" y="795165"/>
                  <a:pt x="308345" y="806285"/>
                </a:cubicBezTo>
                <a:cubicBezTo>
                  <a:pt x="267042" y="800075"/>
                  <a:pt x="226460" y="794732"/>
                  <a:pt x="189633" y="820439"/>
                </a:cubicBezTo>
                <a:cubicBezTo>
                  <a:pt x="211007" y="816539"/>
                  <a:pt x="232381" y="815384"/>
                  <a:pt x="254622" y="818995"/>
                </a:cubicBezTo>
                <a:cubicBezTo>
                  <a:pt x="239891" y="835747"/>
                  <a:pt x="223716" y="849467"/>
                  <a:pt x="205086" y="860443"/>
                </a:cubicBezTo>
                <a:cubicBezTo>
                  <a:pt x="204220" y="861165"/>
                  <a:pt x="201620" y="860298"/>
                  <a:pt x="202342" y="862176"/>
                </a:cubicBezTo>
                <a:lnTo>
                  <a:pt x="202484" y="862139"/>
                </a:lnTo>
                <a:lnTo>
                  <a:pt x="204943" y="860586"/>
                </a:lnTo>
                <a:lnTo>
                  <a:pt x="205461" y="861362"/>
                </a:lnTo>
                <a:lnTo>
                  <a:pt x="205664" y="861309"/>
                </a:lnTo>
                <a:cubicBezTo>
                  <a:pt x="231081" y="855821"/>
                  <a:pt x="253610" y="844846"/>
                  <a:pt x="272096" y="826215"/>
                </a:cubicBezTo>
                <a:cubicBezTo>
                  <a:pt x="274696" y="823616"/>
                  <a:pt x="276862" y="822749"/>
                  <a:pt x="280328" y="823327"/>
                </a:cubicBezTo>
                <a:cubicBezTo>
                  <a:pt x="297225" y="825637"/>
                  <a:pt x="314267" y="826938"/>
                  <a:pt x="331019" y="829826"/>
                </a:cubicBezTo>
                <a:cubicBezTo>
                  <a:pt x="342717" y="831848"/>
                  <a:pt x="353549" y="838058"/>
                  <a:pt x="365535" y="839791"/>
                </a:cubicBezTo>
                <a:cubicBezTo>
                  <a:pt x="376222" y="841235"/>
                  <a:pt x="386909" y="842968"/>
                  <a:pt x="397596" y="844123"/>
                </a:cubicBezTo>
                <a:cubicBezTo>
                  <a:pt x="402795" y="844701"/>
                  <a:pt x="405539" y="846145"/>
                  <a:pt x="406694" y="851777"/>
                </a:cubicBezTo>
                <a:cubicBezTo>
                  <a:pt x="409583" y="865642"/>
                  <a:pt x="413049" y="879361"/>
                  <a:pt x="416804" y="893081"/>
                </a:cubicBezTo>
                <a:cubicBezTo>
                  <a:pt x="417815" y="896980"/>
                  <a:pt x="416804" y="899291"/>
                  <a:pt x="414349" y="901891"/>
                </a:cubicBezTo>
                <a:cubicBezTo>
                  <a:pt x="395430" y="921532"/>
                  <a:pt x="385898" y="945794"/>
                  <a:pt x="380266" y="972078"/>
                </a:cubicBezTo>
                <a:cubicBezTo>
                  <a:pt x="391097" y="952582"/>
                  <a:pt x="404817" y="935541"/>
                  <a:pt x="421570" y="919799"/>
                </a:cubicBezTo>
                <a:cubicBezTo>
                  <a:pt x="425758" y="941606"/>
                  <a:pt x="425180" y="962547"/>
                  <a:pt x="421281" y="983343"/>
                </a:cubicBezTo>
                <a:cubicBezTo>
                  <a:pt x="420703" y="984210"/>
                  <a:pt x="420126" y="985365"/>
                  <a:pt x="420992" y="985798"/>
                </a:cubicBezTo>
                <a:lnTo>
                  <a:pt x="421010" y="985783"/>
                </a:lnTo>
                <a:lnTo>
                  <a:pt x="421280" y="983486"/>
                </a:lnTo>
                <a:cubicBezTo>
                  <a:pt x="421713" y="983775"/>
                  <a:pt x="422146" y="984064"/>
                  <a:pt x="422580" y="984497"/>
                </a:cubicBezTo>
                <a:lnTo>
                  <a:pt x="422563" y="984513"/>
                </a:lnTo>
                <a:lnTo>
                  <a:pt x="422580" y="984498"/>
                </a:lnTo>
                <a:cubicBezTo>
                  <a:pt x="431679" y="971211"/>
                  <a:pt x="434711" y="955903"/>
                  <a:pt x="436444" y="940306"/>
                </a:cubicBezTo>
                <a:cubicBezTo>
                  <a:pt x="439622" y="913733"/>
                  <a:pt x="436878" y="887593"/>
                  <a:pt x="431101" y="861598"/>
                </a:cubicBezTo>
                <a:cubicBezTo>
                  <a:pt x="429801" y="855821"/>
                  <a:pt x="431246" y="854522"/>
                  <a:pt x="436878" y="854955"/>
                </a:cubicBezTo>
                <a:cubicBezTo>
                  <a:pt x="448142" y="855821"/>
                  <a:pt x="459407" y="854233"/>
                  <a:pt x="470672" y="853221"/>
                </a:cubicBezTo>
                <a:cubicBezTo>
                  <a:pt x="488580" y="851777"/>
                  <a:pt x="505910" y="855821"/>
                  <a:pt x="523240" y="860298"/>
                </a:cubicBezTo>
                <a:cubicBezTo>
                  <a:pt x="526706" y="861165"/>
                  <a:pt x="528439" y="864198"/>
                  <a:pt x="530894" y="866508"/>
                </a:cubicBezTo>
                <a:cubicBezTo>
                  <a:pt x="550535" y="885716"/>
                  <a:pt x="569021" y="905935"/>
                  <a:pt x="582018" y="930486"/>
                </a:cubicBezTo>
                <a:cubicBezTo>
                  <a:pt x="582307" y="931063"/>
                  <a:pt x="583029" y="931352"/>
                  <a:pt x="584473" y="932507"/>
                </a:cubicBezTo>
                <a:cubicBezTo>
                  <a:pt x="581440" y="916910"/>
                  <a:pt x="576097" y="903191"/>
                  <a:pt x="570176" y="888604"/>
                </a:cubicBezTo>
                <a:cubicBezTo>
                  <a:pt x="606858" y="902324"/>
                  <a:pt x="643540" y="910411"/>
                  <a:pt x="680800" y="916910"/>
                </a:cubicBezTo>
                <a:cubicBezTo>
                  <a:pt x="681955" y="919077"/>
                  <a:pt x="679934" y="919943"/>
                  <a:pt x="679067" y="921099"/>
                </a:cubicBezTo>
                <a:cubicBezTo>
                  <a:pt x="664192" y="941173"/>
                  <a:pt x="648162" y="960525"/>
                  <a:pt x="630254" y="977999"/>
                </a:cubicBezTo>
                <a:cubicBezTo>
                  <a:pt x="611190" y="996485"/>
                  <a:pt x="594294" y="999084"/>
                  <a:pt x="570609" y="986809"/>
                </a:cubicBezTo>
                <a:cubicBezTo>
                  <a:pt x="560644" y="981610"/>
                  <a:pt x="551113" y="975400"/>
                  <a:pt x="541292" y="969912"/>
                </a:cubicBezTo>
                <a:cubicBezTo>
                  <a:pt x="526995" y="961969"/>
                  <a:pt x="512120" y="956192"/>
                  <a:pt x="495223" y="960380"/>
                </a:cubicBezTo>
                <a:cubicBezTo>
                  <a:pt x="487568" y="962258"/>
                  <a:pt x="480926" y="966013"/>
                  <a:pt x="474716" y="970779"/>
                </a:cubicBezTo>
                <a:cubicBezTo>
                  <a:pt x="462873" y="979877"/>
                  <a:pt x="451464" y="989408"/>
                  <a:pt x="439622" y="998507"/>
                </a:cubicBezTo>
                <a:cubicBezTo>
                  <a:pt x="434134" y="1002695"/>
                  <a:pt x="428357" y="1006739"/>
                  <a:pt x="422291" y="1010205"/>
                </a:cubicBezTo>
                <a:cubicBezTo>
                  <a:pt x="405683" y="1019448"/>
                  <a:pt x="389219" y="1017137"/>
                  <a:pt x="375355" y="1004139"/>
                </a:cubicBezTo>
                <a:cubicBezTo>
                  <a:pt x="363080" y="992730"/>
                  <a:pt x="354415" y="978577"/>
                  <a:pt x="346038" y="964280"/>
                </a:cubicBezTo>
                <a:cubicBezTo>
                  <a:pt x="339107" y="952437"/>
                  <a:pt x="332174" y="940595"/>
                  <a:pt x="323654" y="929763"/>
                </a:cubicBezTo>
                <a:cubicBezTo>
                  <a:pt x="308778" y="910700"/>
                  <a:pt x="289715" y="903335"/>
                  <a:pt x="265742" y="907812"/>
                </a:cubicBezTo>
                <a:cubicBezTo>
                  <a:pt x="249423" y="910845"/>
                  <a:pt x="232959" y="913444"/>
                  <a:pt x="216351" y="910411"/>
                </a:cubicBezTo>
                <a:cubicBezTo>
                  <a:pt x="194399" y="906368"/>
                  <a:pt x="179380" y="893948"/>
                  <a:pt x="171148" y="873296"/>
                </a:cubicBezTo>
                <a:cubicBezTo>
                  <a:pt x="161616" y="849611"/>
                  <a:pt x="160894" y="824916"/>
                  <a:pt x="162627" y="800075"/>
                </a:cubicBezTo>
                <a:cubicBezTo>
                  <a:pt x="164216" y="776824"/>
                  <a:pt x="168982" y="754006"/>
                  <a:pt x="178080" y="732199"/>
                </a:cubicBezTo>
                <a:cubicBezTo>
                  <a:pt x="182268" y="722234"/>
                  <a:pt x="187323" y="712702"/>
                  <a:pt x="194688" y="704470"/>
                </a:cubicBezTo>
                <a:cubicBezTo>
                  <a:pt x="197143" y="701871"/>
                  <a:pt x="199020" y="701582"/>
                  <a:pt x="201909" y="703893"/>
                </a:cubicBezTo>
                <a:close/>
                <a:moveTo>
                  <a:pt x="882119" y="613487"/>
                </a:moveTo>
                <a:lnTo>
                  <a:pt x="881109" y="614063"/>
                </a:lnTo>
                <a:lnTo>
                  <a:pt x="882066" y="613696"/>
                </a:lnTo>
                <a:close/>
                <a:moveTo>
                  <a:pt x="168548" y="516148"/>
                </a:moveTo>
                <a:cubicBezTo>
                  <a:pt x="178368" y="514704"/>
                  <a:pt x="187611" y="518170"/>
                  <a:pt x="196565" y="520914"/>
                </a:cubicBezTo>
                <a:cubicBezTo>
                  <a:pt x="218516" y="527702"/>
                  <a:pt x="236569" y="540266"/>
                  <a:pt x="247978" y="560774"/>
                </a:cubicBezTo>
                <a:cubicBezTo>
                  <a:pt x="253177" y="569872"/>
                  <a:pt x="257221" y="579692"/>
                  <a:pt x="262275" y="588935"/>
                </a:cubicBezTo>
                <a:cubicBezTo>
                  <a:pt x="268196" y="599766"/>
                  <a:pt x="275129" y="609876"/>
                  <a:pt x="285382" y="617241"/>
                </a:cubicBezTo>
                <a:cubicBezTo>
                  <a:pt x="296935" y="625617"/>
                  <a:pt x="308778" y="626484"/>
                  <a:pt x="321920" y="620273"/>
                </a:cubicBezTo>
                <a:cubicBezTo>
                  <a:pt x="334918" y="614208"/>
                  <a:pt x="348493" y="609442"/>
                  <a:pt x="362068" y="604821"/>
                </a:cubicBezTo>
                <a:cubicBezTo>
                  <a:pt x="372467" y="601210"/>
                  <a:pt x="382432" y="604099"/>
                  <a:pt x="391819" y="609442"/>
                </a:cubicBezTo>
                <a:cubicBezTo>
                  <a:pt x="401495" y="614930"/>
                  <a:pt x="409871" y="622295"/>
                  <a:pt x="418536" y="629083"/>
                </a:cubicBezTo>
                <a:cubicBezTo>
                  <a:pt x="427490" y="636015"/>
                  <a:pt x="436588" y="642659"/>
                  <a:pt x="447420" y="646413"/>
                </a:cubicBezTo>
                <a:cubicBezTo>
                  <a:pt x="460128" y="650746"/>
                  <a:pt x="472404" y="649879"/>
                  <a:pt x="484824" y="645114"/>
                </a:cubicBezTo>
                <a:cubicBezTo>
                  <a:pt x="497388" y="640203"/>
                  <a:pt x="503309" y="642514"/>
                  <a:pt x="509231" y="654645"/>
                </a:cubicBezTo>
                <a:cubicBezTo>
                  <a:pt x="516741" y="670098"/>
                  <a:pt x="519196" y="686995"/>
                  <a:pt x="523239" y="703459"/>
                </a:cubicBezTo>
                <a:cubicBezTo>
                  <a:pt x="528872" y="726854"/>
                  <a:pt x="534504" y="750250"/>
                  <a:pt x="544036" y="772346"/>
                </a:cubicBezTo>
                <a:cubicBezTo>
                  <a:pt x="554001" y="795453"/>
                  <a:pt x="568153" y="816394"/>
                  <a:pt x="589961" y="831991"/>
                </a:cubicBezTo>
                <a:cubicBezTo>
                  <a:pt x="575086" y="842678"/>
                  <a:pt x="559200" y="845422"/>
                  <a:pt x="543169" y="840512"/>
                </a:cubicBezTo>
                <a:cubicBezTo>
                  <a:pt x="516163" y="832135"/>
                  <a:pt x="489012" y="831124"/>
                  <a:pt x="461140" y="833290"/>
                </a:cubicBezTo>
                <a:cubicBezTo>
                  <a:pt x="447564" y="834302"/>
                  <a:pt x="434422" y="831702"/>
                  <a:pt x="420991" y="829391"/>
                </a:cubicBezTo>
                <a:cubicBezTo>
                  <a:pt x="404239" y="826359"/>
                  <a:pt x="387053" y="824770"/>
                  <a:pt x="370300" y="820871"/>
                </a:cubicBezTo>
                <a:cubicBezTo>
                  <a:pt x="358602" y="818127"/>
                  <a:pt x="347193" y="814516"/>
                  <a:pt x="336506" y="808884"/>
                </a:cubicBezTo>
                <a:cubicBezTo>
                  <a:pt x="325097" y="802819"/>
                  <a:pt x="317443" y="793720"/>
                  <a:pt x="313688" y="781300"/>
                </a:cubicBezTo>
                <a:cubicBezTo>
                  <a:pt x="311522" y="774223"/>
                  <a:pt x="304446" y="773646"/>
                  <a:pt x="299391" y="770758"/>
                </a:cubicBezTo>
                <a:cubicBezTo>
                  <a:pt x="291592" y="766280"/>
                  <a:pt x="282783" y="763537"/>
                  <a:pt x="274262" y="760504"/>
                </a:cubicBezTo>
                <a:cubicBezTo>
                  <a:pt x="259098" y="755016"/>
                  <a:pt x="249711" y="745918"/>
                  <a:pt x="246678" y="728876"/>
                </a:cubicBezTo>
                <a:cubicBezTo>
                  <a:pt x="243212" y="709669"/>
                  <a:pt x="231370" y="694794"/>
                  <a:pt x="214617" y="684829"/>
                </a:cubicBezTo>
                <a:cubicBezTo>
                  <a:pt x="202342" y="677319"/>
                  <a:pt x="193676" y="667210"/>
                  <a:pt x="187466" y="654790"/>
                </a:cubicBezTo>
                <a:cubicBezTo>
                  <a:pt x="171580" y="623451"/>
                  <a:pt x="164360" y="589657"/>
                  <a:pt x="159594" y="555286"/>
                </a:cubicBezTo>
                <a:cubicBezTo>
                  <a:pt x="157861" y="542866"/>
                  <a:pt x="163348" y="530734"/>
                  <a:pt x="163926" y="518170"/>
                </a:cubicBezTo>
                <a:cubicBezTo>
                  <a:pt x="164071" y="515282"/>
                  <a:pt x="166815" y="516437"/>
                  <a:pt x="168548" y="516148"/>
                </a:cubicBezTo>
                <a:close/>
                <a:moveTo>
                  <a:pt x="473993" y="489576"/>
                </a:moveTo>
                <a:cubicBezTo>
                  <a:pt x="477748" y="495642"/>
                  <a:pt x="480925" y="500985"/>
                  <a:pt x="484391" y="506184"/>
                </a:cubicBezTo>
                <a:cubicBezTo>
                  <a:pt x="494067" y="520049"/>
                  <a:pt x="508798" y="522937"/>
                  <a:pt x="524106" y="524814"/>
                </a:cubicBezTo>
                <a:cubicBezTo>
                  <a:pt x="539704" y="526692"/>
                  <a:pt x="555301" y="528280"/>
                  <a:pt x="568154" y="538678"/>
                </a:cubicBezTo>
                <a:cubicBezTo>
                  <a:pt x="580863" y="548932"/>
                  <a:pt x="588517" y="562507"/>
                  <a:pt x="593860" y="577671"/>
                </a:cubicBezTo>
                <a:cubicBezTo>
                  <a:pt x="596315" y="584748"/>
                  <a:pt x="601370" y="592113"/>
                  <a:pt x="600503" y="598612"/>
                </a:cubicBezTo>
                <a:cubicBezTo>
                  <a:pt x="599637" y="605400"/>
                  <a:pt x="589527" y="606411"/>
                  <a:pt x="584040" y="610743"/>
                </a:cubicBezTo>
                <a:cubicBezTo>
                  <a:pt x="574075" y="618398"/>
                  <a:pt x="567576" y="628506"/>
                  <a:pt x="567143" y="640349"/>
                </a:cubicBezTo>
                <a:cubicBezTo>
                  <a:pt x="566854" y="647570"/>
                  <a:pt x="568442" y="655658"/>
                  <a:pt x="570898" y="663167"/>
                </a:cubicBezTo>
                <a:cubicBezTo>
                  <a:pt x="578552" y="686563"/>
                  <a:pt x="578841" y="709814"/>
                  <a:pt x="557034" y="729022"/>
                </a:cubicBezTo>
                <a:cubicBezTo>
                  <a:pt x="552268" y="717035"/>
                  <a:pt x="549235" y="704904"/>
                  <a:pt x="546346" y="692629"/>
                </a:cubicBezTo>
                <a:cubicBezTo>
                  <a:pt x="541436" y="672121"/>
                  <a:pt x="537248" y="651469"/>
                  <a:pt x="531905" y="631106"/>
                </a:cubicBezTo>
                <a:cubicBezTo>
                  <a:pt x="525839" y="608144"/>
                  <a:pt x="517030" y="604389"/>
                  <a:pt x="495656" y="614498"/>
                </a:cubicBezTo>
                <a:cubicBezTo>
                  <a:pt x="492623" y="615942"/>
                  <a:pt x="489590" y="617531"/>
                  <a:pt x="486558" y="618830"/>
                </a:cubicBezTo>
                <a:cubicBezTo>
                  <a:pt x="469516" y="626340"/>
                  <a:pt x="453342" y="625185"/>
                  <a:pt x="438322" y="613632"/>
                </a:cubicBezTo>
                <a:cubicBezTo>
                  <a:pt x="432834" y="609443"/>
                  <a:pt x="427202" y="605111"/>
                  <a:pt x="422147" y="600345"/>
                </a:cubicBezTo>
                <a:cubicBezTo>
                  <a:pt x="401929" y="581426"/>
                  <a:pt x="378966" y="579115"/>
                  <a:pt x="353837" y="588069"/>
                </a:cubicBezTo>
                <a:cubicBezTo>
                  <a:pt x="351815" y="588792"/>
                  <a:pt x="349938" y="589369"/>
                  <a:pt x="346472" y="590525"/>
                </a:cubicBezTo>
                <a:cubicBezTo>
                  <a:pt x="353404" y="575505"/>
                  <a:pt x="357303" y="560630"/>
                  <a:pt x="364813" y="547344"/>
                </a:cubicBezTo>
                <a:cubicBezTo>
                  <a:pt x="370012" y="538100"/>
                  <a:pt x="375500" y="535790"/>
                  <a:pt x="385031" y="540411"/>
                </a:cubicBezTo>
                <a:cubicBezTo>
                  <a:pt x="401062" y="548210"/>
                  <a:pt x="415215" y="541855"/>
                  <a:pt x="429224" y="535357"/>
                </a:cubicBezTo>
                <a:cubicBezTo>
                  <a:pt x="449298" y="525825"/>
                  <a:pt x="463884" y="510228"/>
                  <a:pt x="473993" y="489576"/>
                </a:cubicBezTo>
                <a:close/>
                <a:moveTo>
                  <a:pt x="795593" y="468852"/>
                </a:moveTo>
                <a:cubicBezTo>
                  <a:pt x="810053" y="471632"/>
                  <a:pt x="823484" y="480333"/>
                  <a:pt x="834171" y="491164"/>
                </a:cubicBezTo>
                <a:cubicBezTo>
                  <a:pt x="835471" y="492464"/>
                  <a:pt x="836337" y="493908"/>
                  <a:pt x="836193" y="495641"/>
                </a:cubicBezTo>
                <a:cubicBezTo>
                  <a:pt x="835326" y="509217"/>
                  <a:pt x="840381" y="522358"/>
                  <a:pt x="839659" y="536078"/>
                </a:cubicBezTo>
                <a:cubicBezTo>
                  <a:pt x="840381" y="551964"/>
                  <a:pt x="835182" y="566695"/>
                  <a:pt x="827239" y="580270"/>
                </a:cubicBezTo>
                <a:cubicBezTo>
                  <a:pt x="819585" y="593412"/>
                  <a:pt x="816552" y="607421"/>
                  <a:pt x="816263" y="622296"/>
                </a:cubicBezTo>
                <a:cubicBezTo>
                  <a:pt x="816119" y="626628"/>
                  <a:pt x="815396" y="630961"/>
                  <a:pt x="815685" y="635294"/>
                </a:cubicBezTo>
                <a:cubicBezTo>
                  <a:pt x="816841" y="655657"/>
                  <a:pt x="806876" y="670098"/>
                  <a:pt x="791279" y="681507"/>
                </a:cubicBezTo>
                <a:cubicBezTo>
                  <a:pt x="786658" y="684974"/>
                  <a:pt x="782903" y="689306"/>
                  <a:pt x="779725" y="694361"/>
                </a:cubicBezTo>
                <a:cubicBezTo>
                  <a:pt x="758208" y="728010"/>
                  <a:pt x="730768" y="755305"/>
                  <a:pt x="694086" y="772635"/>
                </a:cubicBezTo>
                <a:cubicBezTo>
                  <a:pt x="673290" y="782456"/>
                  <a:pt x="654660" y="795598"/>
                  <a:pt x="637618" y="811051"/>
                </a:cubicBezTo>
                <a:cubicBezTo>
                  <a:pt x="634008" y="814372"/>
                  <a:pt x="629675" y="816972"/>
                  <a:pt x="625632" y="819716"/>
                </a:cubicBezTo>
                <a:cubicBezTo>
                  <a:pt x="623465" y="821160"/>
                  <a:pt x="621299" y="821449"/>
                  <a:pt x="618844" y="820149"/>
                </a:cubicBezTo>
                <a:cubicBezTo>
                  <a:pt x="604113" y="812206"/>
                  <a:pt x="589816" y="803974"/>
                  <a:pt x="578985" y="790688"/>
                </a:cubicBezTo>
                <a:cubicBezTo>
                  <a:pt x="566998" y="775957"/>
                  <a:pt x="566709" y="764981"/>
                  <a:pt x="577396" y="749529"/>
                </a:cubicBezTo>
                <a:cubicBezTo>
                  <a:pt x="588083" y="734220"/>
                  <a:pt x="596748" y="718045"/>
                  <a:pt x="599059" y="698982"/>
                </a:cubicBezTo>
                <a:cubicBezTo>
                  <a:pt x="600648" y="686418"/>
                  <a:pt x="597614" y="674576"/>
                  <a:pt x="594726" y="662733"/>
                </a:cubicBezTo>
                <a:cubicBezTo>
                  <a:pt x="589527" y="641648"/>
                  <a:pt x="593282" y="632550"/>
                  <a:pt x="612201" y="621574"/>
                </a:cubicBezTo>
                <a:cubicBezTo>
                  <a:pt x="620866" y="616519"/>
                  <a:pt x="630253" y="612476"/>
                  <a:pt x="639640" y="608721"/>
                </a:cubicBezTo>
                <a:cubicBezTo>
                  <a:pt x="648305" y="605255"/>
                  <a:pt x="656826" y="601211"/>
                  <a:pt x="664480" y="595723"/>
                </a:cubicBezTo>
                <a:cubicBezTo>
                  <a:pt x="675601" y="587780"/>
                  <a:pt x="681377" y="577093"/>
                  <a:pt x="682243" y="563374"/>
                </a:cubicBezTo>
                <a:cubicBezTo>
                  <a:pt x="683399" y="545177"/>
                  <a:pt x="679644" y="527558"/>
                  <a:pt x="677045" y="509794"/>
                </a:cubicBezTo>
                <a:cubicBezTo>
                  <a:pt x="675889" y="501851"/>
                  <a:pt x="675456" y="502140"/>
                  <a:pt x="683544" y="502573"/>
                </a:cubicBezTo>
                <a:cubicBezTo>
                  <a:pt x="708383" y="503873"/>
                  <a:pt x="731779" y="498674"/>
                  <a:pt x="750842" y="482066"/>
                </a:cubicBezTo>
                <a:cubicBezTo>
                  <a:pt x="765644" y="469213"/>
                  <a:pt x="781133" y="466072"/>
                  <a:pt x="795593" y="468852"/>
                </a:cubicBezTo>
                <a:close/>
                <a:moveTo>
                  <a:pt x="905966" y="445366"/>
                </a:moveTo>
                <a:cubicBezTo>
                  <a:pt x="918259" y="445528"/>
                  <a:pt x="930499" y="446611"/>
                  <a:pt x="942630" y="450149"/>
                </a:cubicBezTo>
                <a:cubicBezTo>
                  <a:pt x="973246" y="459104"/>
                  <a:pt x="996643" y="490442"/>
                  <a:pt x="999386" y="524092"/>
                </a:cubicBezTo>
                <a:cubicBezTo>
                  <a:pt x="1001841" y="553987"/>
                  <a:pt x="991732" y="577238"/>
                  <a:pt x="967326" y="594568"/>
                </a:cubicBezTo>
                <a:cubicBezTo>
                  <a:pt x="959094" y="600489"/>
                  <a:pt x="951006" y="606410"/>
                  <a:pt x="942919" y="612620"/>
                </a:cubicBezTo>
                <a:cubicBezTo>
                  <a:pt x="930643" y="622152"/>
                  <a:pt x="924578" y="634716"/>
                  <a:pt x="924000" y="650458"/>
                </a:cubicBezTo>
                <a:cubicBezTo>
                  <a:pt x="923278" y="668510"/>
                  <a:pt x="928332" y="685552"/>
                  <a:pt x="932087" y="702737"/>
                </a:cubicBezTo>
                <a:cubicBezTo>
                  <a:pt x="935698" y="719201"/>
                  <a:pt x="940464" y="735376"/>
                  <a:pt x="937576" y="752562"/>
                </a:cubicBezTo>
                <a:cubicBezTo>
                  <a:pt x="933965" y="773791"/>
                  <a:pt x="924144" y="783756"/>
                  <a:pt x="903059" y="787366"/>
                </a:cubicBezTo>
                <a:cubicBezTo>
                  <a:pt x="888618" y="789822"/>
                  <a:pt x="874031" y="791121"/>
                  <a:pt x="859301" y="791844"/>
                </a:cubicBezTo>
                <a:cubicBezTo>
                  <a:pt x="851358" y="792276"/>
                  <a:pt x="843559" y="793432"/>
                  <a:pt x="835905" y="795309"/>
                </a:cubicBezTo>
                <a:cubicBezTo>
                  <a:pt x="819152" y="799353"/>
                  <a:pt x="808465" y="810329"/>
                  <a:pt x="801533" y="825637"/>
                </a:cubicBezTo>
                <a:cubicBezTo>
                  <a:pt x="796912" y="836035"/>
                  <a:pt x="794313" y="847011"/>
                  <a:pt x="791280" y="857843"/>
                </a:cubicBezTo>
                <a:cubicBezTo>
                  <a:pt x="788536" y="867807"/>
                  <a:pt x="785503" y="877772"/>
                  <a:pt x="779726" y="886438"/>
                </a:cubicBezTo>
                <a:cubicBezTo>
                  <a:pt x="772361" y="897269"/>
                  <a:pt x="761963" y="903623"/>
                  <a:pt x="748965" y="904201"/>
                </a:cubicBezTo>
                <a:cubicBezTo>
                  <a:pt x="710261" y="905790"/>
                  <a:pt x="672424" y="899580"/>
                  <a:pt x="634731" y="891348"/>
                </a:cubicBezTo>
                <a:cubicBezTo>
                  <a:pt x="611768" y="886293"/>
                  <a:pt x="589094" y="879939"/>
                  <a:pt x="567287" y="871418"/>
                </a:cubicBezTo>
                <a:cubicBezTo>
                  <a:pt x="565987" y="870840"/>
                  <a:pt x="564688" y="870407"/>
                  <a:pt x="561799" y="869251"/>
                </a:cubicBezTo>
                <a:cubicBezTo>
                  <a:pt x="581729" y="864486"/>
                  <a:pt x="597760" y="853943"/>
                  <a:pt x="615523" y="847011"/>
                </a:cubicBezTo>
                <a:cubicBezTo>
                  <a:pt x="637619" y="838491"/>
                  <a:pt x="657115" y="826070"/>
                  <a:pt x="674301" y="810040"/>
                </a:cubicBezTo>
                <a:cubicBezTo>
                  <a:pt x="685999" y="799064"/>
                  <a:pt x="698852" y="790399"/>
                  <a:pt x="714160" y="784767"/>
                </a:cubicBezTo>
                <a:cubicBezTo>
                  <a:pt x="725136" y="780723"/>
                  <a:pt x="735246" y="773647"/>
                  <a:pt x="745211" y="766137"/>
                </a:cubicBezTo>
                <a:cubicBezTo>
                  <a:pt x="739000" y="806285"/>
                  <a:pt x="735246" y="845422"/>
                  <a:pt x="756475" y="882538"/>
                </a:cubicBezTo>
                <a:cubicBezTo>
                  <a:pt x="756475" y="881094"/>
                  <a:pt x="756619" y="879650"/>
                  <a:pt x="756475" y="878206"/>
                </a:cubicBezTo>
                <a:cubicBezTo>
                  <a:pt x="756331" y="876473"/>
                  <a:pt x="755897" y="874884"/>
                  <a:pt x="755608" y="873295"/>
                </a:cubicBezTo>
                <a:cubicBezTo>
                  <a:pt x="752431" y="851921"/>
                  <a:pt x="754020" y="830548"/>
                  <a:pt x="758352" y="809463"/>
                </a:cubicBezTo>
                <a:cubicBezTo>
                  <a:pt x="764563" y="780146"/>
                  <a:pt x="771061" y="750829"/>
                  <a:pt x="783914" y="723389"/>
                </a:cubicBezTo>
                <a:cubicBezTo>
                  <a:pt x="789980" y="710391"/>
                  <a:pt x="798789" y="700427"/>
                  <a:pt x="810487" y="691906"/>
                </a:cubicBezTo>
                <a:cubicBezTo>
                  <a:pt x="826951" y="679919"/>
                  <a:pt x="844714" y="669521"/>
                  <a:pt x="858001" y="653491"/>
                </a:cubicBezTo>
                <a:cubicBezTo>
                  <a:pt x="867677" y="641793"/>
                  <a:pt x="874898" y="628651"/>
                  <a:pt x="881685" y="615219"/>
                </a:cubicBezTo>
                <a:lnTo>
                  <a:pt x="881865" y="614500"/>
                </a:lnTo>
                <a:lnTo>
                  <a:pt x="881108" y="614065"/>
                </a:lnTo>
                <a:lnTo>
                  <a:pt x="835616" y="652479"/>
                </a:lnTo>
                <a:cubicBezTo>
                  <a:pt x="834894" y="628651"/>
                  <a:pt x="833017" y="606121"/>
                  <a:pt x="851791" y="586914"/>
                </a:cubicBezTo>
                <a:cubicBezTo>
                  <a:pt x="865799" y="572616"/>
                  <a:pt x="876776" y="555286"/>
                  <a:pt x="890495" y="540555"/>
                </a:cubicBezTo>
                <a:cubicBezTo>
                  <a:pt x="908259" y="521492"/>
                  <a:pt x="927611" y="504451"/>
                  <a:pt x="951729" y="493619"/>
                </a:cubicBezTo>
                <a:cubicBezTo>
                  <a:pt x="952450" y="493330"/>
                  <a:pt x="953317" y="492898"/>
                  <a:pt x="954906" y="492175"/>
                </a:cubicBezTo>
                <a:cubicBezTo>
                  <a:pt x="939453" y="490009"/>
                  <a:pt x="931799" y="492753"/>
                  <a:pt x="890495" y="514705"/>
                </a:cubicBezTo>
                <a:lnTo>
                  <a:pt x="903755" y="454749"/>
                </a:lnTo>
                <a:lnTo>
                  <a:pt x="902625" y="453760"/>
                </a:lnTo>
                <a:lnTo>
                  <a:pt x="904185" y="452342"/>
                </a:lnTo>
                <a:lnTo>
                  <a:pt x="904215" y="452171"/>
                </a:lnTo>
                <a:cubicBezTo>
                  <a:pt x="902915" y="451594"/>
                  <a:pt x="903059" y="452894"/>
                  <a:pt x="902626" y="453616"/>
                </a:cubicBezTo>
                <a:cubicBezTo>
                  <a:pt x="885296" y="475567"/>
                  <a:pt x="873454" y="499829"/>
                  <a:pt x="870999" y="528136"/>
                </a:cubicBezTo>
                <a:cubicBezTo>
                  <a:pt x="870565" y="532612"/>
                  <a:pt x="870565" y="532612"/>
                  <a:pt x="862911" y="539400"/>
                </a:cubicBezTo>
                <a:cubicBezTo>
                  <a:pt x="855690" y="519037"/>
                  <a:pt x="846736" y="499541"/>
                  <a:pt x="858434" y="478022"/>
                </a:cubicBezTo>
                <a:cubicBezTo>
                  <a:pt x="863200" y="469357"/>
                  <a:pt x="867100" y="460259"/>
                  <a:pt x="865366" y="449861"/>
                </a:cubicBezTo>
                <a:cubicBezTo>
                  <a:pt x="864789" y="446683"/>
                  <a:pt x="866522" y="446106"/>
                  <a:pt x="868977" y="446106"/>
                </a:cubicBezTo>
                <a:cubicBezTo>
                  <a:pt x="881325" y="445961"/>
                  <a:pt x="893672" y="445203"/>
                  <a:pt x="905966" y="445366"/>
                </a:cubicBezTo>
                <a:close/>
                <a:moveTo>
                  <a:pt x="464317" y="337215"/>
                </a:moveTo>
                <a:cubicBezTo>
                  <a:pt x="469083" y="337360"/>
                  <a:pt x="472549" y="339526"/>
                  <a:pt x="475437" y="342558"/>
                </a:cubicBezTo>
                <a:cubicBezTo>
                  <a:pt x="491179" y="359888"/>
                  <a:pt x="511109" y="368987"/>
                  <a:pt x="533782" y="373031"/>
                </a:cubicBezTo>
                <a:cubicBezTo>
                  <a:pt x="537537" y="373753"/>
                  <a:pt x="541292" y="374475"/>
                  <a:pt x="545047" y="375630"/>
                </a:cubicBezTo>
                <a:cubicBezTo>
                  <a:pt x="554868" y="378519"/>
                  <a:pt x="557900" y="382418"/>
                  <a:pt x="558334" y="392672"/>
                </a:cubicBezTo>
                <a:cubicBezTo>
                  <a:pt x="558911" y="407113"/>
                  <a:pt x="565988" y="417078"/>
                  <a:pt x="578552" y="423577"/>
                </a:cubicBezTo>
                <a:cubicBezTo>
                  <a:pt x="594438" y="431809"/>
                  <a:pt x="611913" y="433831"/>
                  <a:pt x="629243" y="436575"/>
                </a:cubicBezTo>
                <a:cubicBezTo>
                  <a:pt x="636175" y="437586"/>
                  <a:pt x="643107" y="438597"/>
                  <a:pt x="649750" y="440330"/>
                </a:cubicBezTo>
                <a:cubicBezTo>
                  <a:pt x="659282" y="442785"/>
                  <a:pt x="660726" y="447262"/>
                  <a:pt x="653361" y="453472"/>
                </a:cubicBezTo>
                <a:cubicBezTo>
                  <a:pt x="648017" y="457949"/>
                  <a:pt x="645562" y="463581"/>
                  <a:pt x="642963" y="469358"/>
                </a:cubicBezTo>
                <a:cubicBezTo>
                  <a:pt x="637908" y="480478"/>
                  <a:pt x="640508" y="488999"/>
                  <a:pt x="651194" y="494920"/>
                </a:cubicBezTo>
                <a:cubicBezTo>
                  <a:pt x="655238" y="497231"/>
                  <a:pt x="656971" y="499974"/>
                  <a:pt x="657693" y="504307"/>
                </a:cubicBezTo>
                <a:cubicBezTo>
                  <a:pt x="659426" y="516005"/>
                  <a:pt x="662604" y="527270"/>
                  <a:pt x="663903" y="538967"/>
                </a:cubicBezTo>
                <a:cubicBezTo>
                  <a:pt x="667369" y="568429"/>
                  <a:pt x="655816" y="584315"/>
                  <a:pt x="626788" y="589948"/>
                </a:cubicBezTo>
                <a:cubicBezTo>
                  <a:pt x="623178" y="590669"/>
                  <a:pt x="622744" y="588503"/>
                  <a:pt x="621589" y="586481"/>
                </a:cubicBezTo>
                <a:cubicBezTo>
                  <a:pt x="614657" y="574639"/>
                  <a:pt x="608736" y="562219"/>
                  <a:pt x="604114" y="549366"/>
                </a:cubicBezTo>
                <a:cubicBezTo>
                  <a:pt x="595594" y="525248"/>
                  <a:pt x="578407" y="511817"/>
                  <a:pt x="554290" y="506040"/>
                </a:cubicBezTo>
                <a:cubicBezTo>
                  <a:pt x="541870" y="503008"/>
                  <a:pt x="529450" y="500552"/>
                  <a:pt x="517175" y="497375"/>
                </a:cubicBezTo>
                <a:cubicBezTo>
                  <a:pt x="500855" y="493187"/>
                  <a:pt x="491324" y="483222"/>
                  <a:pt x="487713" y="465892"/>
                </a:cubicBezTo>
                <a:cubicBezTo>
                  <a:pt x="479626" y="427910"/>
                  <a:pt x="467494" y="391228"/>
                  <a:pt x="441788" y="360755"/>
                </a:cubicBezTo>
                <a:cubicBezTo>
                  <a:pt x="440633" y="359456"/>
                  <a:pt x="438611" y="358011"/>
                  <a:pt x="440488" y="355845"/>
                </a:cubicBezTo>
                <a:cubicBezTo>
                  <a:pt x="446409" y="348913"/>
                  <a:pt x="451897" y="341403"/>
                  <a:pt x="460995" y="338226"/>
                </a:cubicBezTo>
                <a:cubicBezTo>
                  <a:pt x="462007" y="337793"/>
                  <a:pt x="463451" y="337504"/>
                  <a:pt x="464317" y="337215"/>
                </a:cubicBezTo>
                <a:close/>
                <a:moveTo>
                  <a:pt x="103416" y="306598"/>
                </a:moveTo>
                <a:cubicBezTo>
                  <a:pt x="129989" y="311942"/>
                  <a:pt x="156129" y="319740"/>
                  <a:pt x="182268" y="328983"/>
                </a:cubicBezTo>
                <a:cubicBezTo>
                  <a:pt x="161328" y="348913"/>
                  <a:pt x="157718" y="376208"/>
                  <a:pt x="150496" y="401770"/>
                </a:cubicBezTo>
                <a:cubicBezTo>
                  <a:pt x="146597" y="415778"/>
                  <a:pt x="143709" y="430076"/>
                  <a:pt x="137643" y="443796"/>
                </a:cubicBezTo>
                <a:cubicBezTo>
                  <a:pt x="130855" y="436719"/>
                  <a:pt x="124645" y="430076"/>
                  <a:pt x="118291" y="423577"/>
                </a:cubicBezTo>
                <a:cubicBezTo>
                  <a:pt x="116125" y="421411"/>
                  <a:pt x="116269" y="418955"/>
                  <a:pt x="115981" y="416356"/>
                </a:cubicBezTo>
                <a:cubicBezTo>
                  <a:pt x="113525" y="387761"/>
                  <a:pt x="100816" y="363788"/>
                  <a:pt x="82620" y="341980"/>
                </a:cubicBezTo>
                <a:cubicBezTo>
                  <a:pt x="91140" y="361910"/>
                  <a:pt x="95328" y="382562"/>
                  <a:pt x="96917" y="404947"/>
                </a:cubicBezTo>
                <a:cubicBezTo>
                  <a:pt x="77276" y="390938"/>
                  <a:pt x="56913" y="380829"/>
                  <a:pt x="32651" y="380396"/>
                </a:cubicBezTo>
                <a:cubicBezTo>
                  <a:pt x="34095" y="384151"/>
                  <a:pt x="37561" y="383862"/>
                  <a:pt x="39872" y="385161"/>
                </a:cubicBezTo>
                <a:cubicBezTo>
                  <a:pt x="63412" y="398015"/>
                  <a:pt x="83919" y="414623"/>
                  <a:pt x="101250" y="434986"/>
                </a:cubicBezTo>
                <a:cubicBezTo>
                  <a:pt x="113236" y="448995"/>
                  <a:pt x="126667" y="462281"/>
                  <a:pt x="136632" y="477734"/>
                </a:cubicBezTo>
                <a:cubicBezTo>
                  <a:pt x="146597" y="493042"/>
                  <a:pt x="152085" y="510806"/>
                  <a:pt x="146019" y="529869"/>
                </a:cubicBezTo>
                <a:cubicBezTo>
                  <a:pt x="143131" y="538823"/>
                  <a:pt x="137932" y="546766"/>
                  <a:pt x="135766" y="556009"/>
                </a:cubicBezTo>
                <a:cubicBezTo>
                  <a:pt x="135044" y="559041"/>
                  <a:pt x="132011" y="559475"/>
                  <a:pt x="129845" y="560774"/>
                </a:cubicBezTo>
                <a:cubicBezTo>
                  <a:pt x="107171" y="573050"/>
                  <a:pt x="83631" y="583160"/>
                  <a:pt x="58068" y="587492"/>
                </a:cubicBezTo>
                <a:cubicBezTo>
                  <a:pt x="57202" y="587636"/>
                  <a:pt x="56336" y="588069"/>
                  <a:pt x="55469" y="588358"/>
                </a:cubicBezTo>
                <a:cubicBezTo>
                  <a:pt x="82331" y="590525"/>
                  <a:pt x="109193" y="590236"/>
                  <a:pt x="134755" y="580126"/>
                </a:cubicBezTo>
                <a:cubicBezTo>
                  <a:pt x="138798" y="578538"/>
                  <a:pt x="140242" y="579982"/>
                  <a:pt x="141543" y="583448"/>
                </a:cubicBezTo>
                <a:cubicBezTo>
                  <a:pt x="149052" y="601789"/>
                  <a:pt x="153818" y="620853"/>
                  <a:pt x="159162" y="639771"/>
                </a:cubicBezTo>
                <a:cubicBezTo>
                  <a:pt x="164072" y="657246"/>
                  <a:pt x="166382" y="675876"/>
                  <a:pt x="180969" y="689163"/>
                </a:cubicBezTo>
                <a:cubicBezTo>
                  <a:pt x="183857" y="691762"/>
                  <a:pt x="180680" y="693495"/>
                  <a:pt x="179524" y="695228"/>
                </a:cubicBezTo>
                <a:cubicBezTo>
                  <a:pt x="167682" y="714002"/>
                  <a:pt x="156851" y="733066"/>
                  <a:pt x="152518" y="755162"/>
                </a:cubicBezTo>
                <a:cubicBezTo>
                  <a:pt x="150063" y="767437"/>
                  <a:pt x="148619" y="779713"/>
                  <a:pt x="148908" y="792999"/>
                </a:cubicBezTo>
                <a:cubicBezTo>
                  <a:pt x="136343" y="786500"/>
                  <a:pt x="130278" y="776391"/>
                  <a:pt x="127678" y="763971"/>
                </a:cubicBezTo>
                <a:cubicBezTo>
                  <a:pt x="125223" y="752418"/>
                  <a:pt x="125368" y="740576"/>
                  <a:pt x="125079" y="728733"/>
                </a:cubicBezTo>
                <a:cubicBezTo>
                  <a:pt x="124934" y="720790"/>
                  <a:pt x="124790" y="712847"/>
                  <a:pt x="123346" y="705049"/>
                </a:cubicBezTo>
                <a:cubicBezTo>
                  <a:pt x="119735" y="685841"/>
                  <a:pt x="109482" y="671977"/>
                  <a:pt x="90996" y="664900"/>
                </a:cubicBezTo>
                <a:cubicBezTo>
                  <a:pt x="76410" y="659268"/>
                  <a:pt x="61679" y="654358"/>
                  <a:pt x="47093" y="649014"/>
                </a:cubicBezTo>
                <a:cubicBezTo>
                  <a:pt x="42616" y="647426"/>
                  <a:pt x="38139" y="645548"/>
                  <a:pt x="33807" y="643526"/>
                </a:cubicBezTo>
                <a:cubicBezTo>
                  <a:pt x="12288" y="633272"/>
                  <a:pt x="4778" y="617531"/>
                  <a:pt x="9977" y="594135"/>
                </a:cubicBezTo>
                <a:cubicBezTo>
                  <a:pt x="13299" y="579405"/>
                  <a:pt x="20375" y="566262"/>
                  <a:pt x="27163" y="552976"/>
                </a:cubicBezTo>
                <a:cubicBezTo>
                  <a:pt x="32362" y="542866"/>
                  <a:pt x="37417" y="532902"/>
                  <a:pt x="42038" y="522504"/>
                </a:cubicBezTo>
                <a:cubicBezTo>
                  <a:pt x="53014" y="497230"/>
                  <a:pt x="51426" y="473979"/>
                  <a:pt x="31062" y="453472"/>
                </a:cubicBezTo>
                <a:cubicBezTo>
                  <a:pt x="23553" y="445962"/>
                  <a:pt x="17776" y="437152"/>
                  <a:pt x="11710" y="428487"/>
                </a:cubicBezTo>
                <a:cubicBezTo>
                  <a:pt x="-8364" y="399748"/>
                  <a:pt x="-132" y="365088"/>
                  <a:pt x="17632" y="340103"/>
                </a:cubicBezTo>
                <a:cubicBezTo>
                  <a:pt x="38572" y="310642"/>
                  <a:pt x="67889" y="299522"/>
                  <a:pt x="103416" y="306598"/>
                </a:cubicBezTo>
                <a:close/>
                <a:moveTo>
                  <a:pt x="293182" y="243054"/>
                </a:moveTo>
                <a:cubicBezTo>
                  <a:pt x="294048" y="253741"/>
                  <a:pt x="295059" y="263995"/>
                  <a:pt x="299247" y="273526"/>
                </a:cubicBezTo>
                <a:cubicBezTo>
                  <a:pt x="305602" y="287824"/>
                  <a:pt x="316289" y="296345"/>
                  <a:pt x="331597" y="299377"/>
                </a:cubicBezTo>
                <a:cubicBezTo>
                  <a:pt x="352682" y="303565"/>
                  <a:pt x="362503" y="319163"/>
                  <a:pt x="356293" y="339526"/>
                </a:cubicBezTo>
                <a:cubicBezTo>
                  <a:pt x="354993" y="343714"/>
                  <a:pt x="356726" y="347035"/>
                  <a:pt x="357303" y="350646"/>
                </a:cubicBezTo>
                <a:cubicBezTo>
                  <a:pt x="358604" y="358589"/>
                  <a:pt x="361492" y="365954"/>
                  <a:pt x="365969" y="372597"/>
                </a:cubicBezTo>
                <a:cubicBezTo>
                  <a:pt x="380699" y="394116"/>
                  <a:pt x="403951" y="396571"/>
                  <a:pt x="422436" y="378229"/>
                </a:cubicBezTo>
                <a:cubicBezTo>
                  <a:pt x="426047" y="374619"/>
                  <a:pt x="427491" y="374908"/>
                  <a:pt x="430379" y="378663"/>
                </a:cubicBezTo>
                <a:cubicBezTo>
                  <a:pt x="445399" y="398593"/>
                  <a:pt x="459118" y="419100"/>
                  <a:pt x="462007" y="444662"/>
                </a:cubicBezTo>
                <a:cubicBezTo>
                  <a:pt x="466773" y="487555"/>
                  <a:pt x="431246" y="524526"/>
                  <a:pt x="392686" y="522215"/>
                </a:cubicBezTo>
                <a:cubicBezTo>
                  <a:pt x="388498" y="521926"/>
                  <a:pt x="384887" y="520337"/>
                  <a:pt x="380988" y="518893"/>
                </a:cubicBezTo>
                <a:cubicBezTo>
                  <a:pt x="360337" y="511672"/>
                  <a:pt x="350661" y="516727"/>
                  <a:pt x="344162" y="537812"/>
                </a:cubicBezTo>
                <a:cubicBezTo>
                  <a:pt x="339684" y="552254"/>
                  <a:pt x="335352" y="566840"/>
                  <a:pt x="328709" y="580415"/>
                </a:cubicBezTo>
                <a:cubicBezTo>
                  <a:pt x="327120" y="583593"/>
                  <a:pt x="325532" y="586914"/>
                  <a:pt x="323510" y="589947"/>
                </a:cubicBezTo>
                <a:cubicBezTo>
                  <a:pt x="317589" y="598612"/>
                  <a:pt x="309790" y="599912"/>
                  <a:pt x="301269" y="593558"/>
                </a:cubicBezTo>
                <a:cubicBezTo>
                  <a:pt x="293037" y="587348"/>
                  <a:pt x="288849" y="577960"/>
                  <a:pt x="283506" y="569584"/>
                </a:cubicBezTo>
                <a:cubicBezTo>
                  <a:pt x="280762" y="565107"/>
                  <a:pt x="278451" y="560053"/>
                  <a:pt x="277440" y="554998"/>
                </a:cubicBezTo>
                <a:cubicBezTo>
                  <a:pt x="271663" y="527269"/>
                  <a:pt x="251445" y="513983"/>
                  <a:pt x="227327" y="505029"/>
                </a:cubicBezTo>
                <a:cubicBezTo>
                  <a:pt x="208408" y="497952"/>
                  <a:pt x="188623" y="494342"/>
                  <a:pt x="168405" y="493187"/>
                </a:cubicBezTo>
                <a:cubicBezTo>
                  <a:pt x="163927" y="492898"/>
                  <a:pt x="162627" y="490732"/>
                  <a:pt x="161617" y="487266"/>
                </a:cubicBezTo>
                <a:cubicBezTo>
                  <a:pt x="157862" y="476001"/>
                  <a:pt x="158584" y="464303"/>
                  <a:pt x="159595" y="452894"/>
                </a:cubicBezTo>
                <a:cubicBezTo>
                  <a:pt x="162483" y="424155"/>
                  <a:pt x="169415" y="396137"/>
                  <a:pt x="178513" y="368698"/>
                </a:cubicBezTo>
                <a:cubicBezTo>
                  <a:pt x="180969" y="361333"/>
                  <a:pt x="184435" y="354545"/>
                  <a:pt x="189778" y="348768"/>
                </a:cubicBezTo>
                <a:cubicBezTo>
                  <a:pt x="195411" y="342558"/>
                  <a:pt x="200754" y="335915"/>
                  <a:pt x="206820" y="330139"/>
                </a:cubicBezTo>
                <a:cubicBezTo>
                  <a:pt x="222995" y="315408"/>
                  <a:pt x="236570" y="299089"/>
                  <a:pt x="246101" y="279015"/>
                </a:cubicBezTo>
                <a:cubicBezTo>
                  <a:pt x="255344" y="259663"/>
                  <a:pt x="272963" y="249698"/>
                  <a:pt x="293182" y="243054"/>
                </a:cubicBezTo>
                <a:close/>
                <a:moveTo>
                  <a:pt x="874632" y="203795"/>
                </a:moveTo>
                <a:lnTo>
                  <a:pt x="874754" y="203917"/>
                </a:lnTo>
                <a:lnTo>
                  <a:pt x="874768" y="203873"/>
                </a:lnTo>
                <a:close/>
                <a:moveTo>
                  <a:pt x="874754" y="202184"/>
                </a:moveTo>
                <a:cubicBezTo>
                  <a:pt x="874609" y="202617"/>
                  <a:pt x="874320" y="203051"/>
                  <a:pt x="874320" y="203483"/>
                </a:cubicBezTo>
                <a:lnTo>
                  <a:pt x="874383" y="203546"/>
                </a:lnTo>
                <a:lnTo>
                  <a:pt x="874977" y="202407"/>
                </a:lnTo>
                <a:close/>
                <a:moveTo>
                  <a:pt x="483235" y="164924"/>
                </a:moveTo>
                <a:cubicBezTo>
                  <a:pt x="500999" y="166080"/>
                  <a:pt x="518907" y="164635"/>
                  <a:pt x="536670" y="165357"/>
                </a:cubicBezTo>
                <a:cubicBezTo>
                  <a:pt x="547935" y="165791"/>
                  <a:pt x="558478" y="168679"/>
                  <a:pt x="567865" y="175033"/>
                </a:cubicBezTo>
                <a:cubicBezTo>
                  <a:pt x="572197" y="177922"/>
                  <a:pt x="576819" y="180666"/>
                  <a:pt x="581151" y="183699"/>
                </a:cubicBezTo>
                <a:cubicBezTo>
                  <a:pt x="594871" y="193230"/>
                  <a:pt x="610323" y="198140"/>
                  <a:pt x="626787" y="196985"/>
                </a:cubicBezTo>
                <a:cubicBezTo>
                  <a:pt x="653793" y="194963"/>
                  <a:pt x="675312" y="205073"/>
                  <a:pt x="694952" y="222403"/>
                </a:cubicBezTo>
                <a:cubicBezTo>
                  <a:pt x="703329" y="229768"/>
                  <a:pt x="713438" y="235256"/>
                  <a:pt x="722681" y="241755"/>
                </a:cubicBezTo>
                <a:cubicBezTo>
                  <a:pt x="728025" y="245509"/>
                  <a:pt x="733223" y="249409"/>
                  <a:pt x="738133" y="253597"/>
                </a:cubicBezTo>
                <a:cubicBezTo>
                  <a:pt x="744488" y="259085"/>
                  <a:pt x="748965" y="265873"/>
                  <a:pt x="749543" y="274538"/>
                </a:cubicBezTo>
                <a:cubicBezTo>
                  <a:pt x="750987" y="294323"/>
                  <a:pt x="763118" y="307176"/>
                  <a:pt x="777560" y="318441"/>
                </a:cubicBezTo>
                <a:cubicBezTo>
                  <a:pt x="784636" y="323928"/>
                  <a:pt x="792868" y="328261"/>
                  <a:pt x="799945" y="333749"/>
                </a:cubicBezTo>
                <a:cubicBezTo>
                  <a:pt x="812798" y="343425"/>
                  <a:pt x="817419" y="357722"/>
                  <a:pt x="816409" y="377363"/>
                </a:cubicBezTo>
                <a:cubicBezTo>
                  <a:pt x="811354" y="393683"/>
                  <a:pt x="819730" y="410435"/>
                  <a:pt x="828684" y="427332"/>
                </a:cubicBezTo>
                <a:cubicBezTo>
                  <a:pt x="834028" y="437297"/>
                  <a:pt x="838215" y="447839"/>
                  <a:pt x="835327" y="459826"/>
                </a:cubicBezTo>
                <a:cubicBezTo>
                  <a:pt x="834316" y="464303"/>
                  <a:pt x="833161" y="465458"/>
                  <a:pt x="828828" y="462715"/>
                </a:cubicBezTo>
                <a:cubicBezTo>
                  <a:pt x="819008" y="456504"/>
                  <a:pt x="808466" y="452027"/>
                  <a:pt x="796912" y="449861"/>
                </a:cubicBezTo>
                <a:cubicBezTo>
                  <a:pt x="779149" y="446395"/>
                  <a:pt x="763118" y="450150"/>
                  <a:pt x="748243" y="460259"/>
                </a:cubicBezTo>
                <a:cubicBezTo>
                  <a:pt x="730768" y="472102"/>
                  <a:pt x="711850" y="480622"/>
                  <a:pt x="690331" y="481778"/>
                </a:cubicBezTo>
                <a:cubicBezTo>
                  <a:pt x="690042" y="481778"/>
                  <a:pt x="689898" y="481778"/>
                  <a:pt x="689609" y="481778"/>
                </a:cubicBezTo>
                <a:cubicBezTo>
                  <a:pt x="681522" y="481778"/>
                  <a:pt x="673001" y="482211"/>
                  <a:pt x="668235" y="474268"/>
                </a:cubicBezTo>
                <a:cubicBezTo>
                  <a:pt x="663614" y="466469"/>
                  <a:pt x="669390" y="460115"/>
                  <a:pt x="673146" y="453760"/>
                </a:cubicBezTo>
                <a:cubicBezTo>
                  <a:pt x="676467" y="448273"/>
                  <a:pt x="680078" y="442785"/>
                  <a:pt x="682244" y="436575"/>
                </a:cubicBezTo>
                <a:cubicBezTo>
                  <a:pt x="685710" y="426321"/>
                  <a:pt x="682533" y="420544"/>
                  <a:pt x="671701" y="419533"/>
                </a:cubicBezTo>
                <a:cubicBezTo>
                  <a:pt x="660003" y="418522"/>
                  <a:pt x="648161" y="418522"/>
                  <a:pt x="636319" y="417945"/>
                </a:cubicBezTo>
                <a:cubicBezTo>
                  <a:pt x="626932" y="417512"/>
                  <a:pt x="617689" y="416068"/>
                  <a:pt x="608879" y="412168"/>
                </a:cubicBezTo>
                <a:cubicBezTo>
                  <a:pt x="594871" y="405958"/>
                  <a:pt x="586206" y="395993"/>
                  <a:pt x="584906" y="379963"/>
                </a:cubicBezTo>
                <a:cubicBezTo>
                  <a:pt x="583462" y="362344"/>
                  <a:pt x="575952" y="354401"/>
                  <a:pt x="558766" y="350068"/>
                </a:cubicBezTo>
                <a:cubicBezTo>
                  <a:pt x="547213" y="347180"/>
                  <a:pt x="535371" y="347036"/>
                  <a:pt x="523673" y="345735"/>
                </a:cubicBezTo>
                <a:cubicBezTo>
                  <a:pt x="517174" y="345014"/>
                  <a:pt x="511831" y="342703"/>
                  <a:pt x="507065" y="338082"/>
                </a:cubicBezTo>
                <a:cubicBezTo>
                  <a:pt x="498833" y="329994"/>
                  <a:pt x="490457" y="322051"/>
                  <a:pt x="481791" y="314397"/>
                </a:cubicBezTo>
                <a:cubicBezTo>
                  <a:pt x="470382" y="304288"/>
                  <a:pt x="461140" y="304144"/>
                  <a:pt x="448864" y="313242"/>
                </a:cubicBezTo>
                <a:cubicBezTo>
                  <a:pt x="440632" y="319307"/>
                  <a:pt x="434422" y="327250"/>
                  <a:pt x="428068" y="335193"/>
                </a:cubicBezTo>
                <a:cubicBezTo>
                  <a:pt x="421714" y="342992"/>
                  <a:pt x="416225" y="351657"/>
                  <a:pt x="407850" y="357578"/>
                </a:cubicBezTo>
                <a:cubicBezTo>
                  <a:pt x="394274" y="367110"/>
                  <a:pt x="384742" y="363499"/>
                  <a:pt x="381276" y="347325"/>
                </a:cubicBezTo>
                <a:cubicBezTo>
                  <a:pt x="379110" y="337071"/>
                  <a:pt x="380554" y="327106"/>
                  <a:pt x="382287" y="317286"/>
                </a:cubicBezTo>
                <a:cubicBezTo>
                  <a:pt x="384454" y="305010"/>
                  <a:pt x="379977" y="296345"/>
                  <a:pt x="369578" y="289846"/>
                </a:cubicBezTo>
                <a:cubicBezTo>
                  <a:pt x="362646" y="285513"/>
                  <a:pt x="354848" y="282914"/>
                  <a:pt x="347338" y="279881"/>
                </a:cubicBezTo>
                <a:cubicBezTo>
                  <a:pt x="326686" y="271505"/>
                  <a:pt x="314555" y="256341"/>
                  <a:pt x="310078" y="234823"/>
                </a:cubicBezTo>
                <a:cubicBezTo>
                  <a:pt x="309500" y="232223"/>
                  <a:pt x="310078" y="230346"/>
                  <a:pt x="311667" y="228179"/>
                </a:cubicBezTo>
                <a:cubicBezTo>
                  <a:pt x="325531" y="210127"/>
                  <a:pt x="342861" y="200595"/>
                  <a:pt x="366257" y="206228"/>
                </a:cubicBezTo>
                <a:cubicBezTo>
                  <a:pt x="373622" y="207960"/>
                  <a:pt x="380410" y="207383"/>
                  <a:pt x="386908" y="203051"/>
                </a:cubicBezTo>
                <a:cubicBezTo>
                  <a:pt x="395863" y="196985"/>
                  <a:pt x="405539" y="191931"/>
                  <a:pt x="414203" y="185576"/>
                </a:cubicBezTo>
                <a:cubicBezTo>
                  <a:pt x="434856" y="170412"/>
                  <a:pt x="457673" y="163335"/>
                  <a:pt x="483235" y="164924"/>
                </a:cubicBezTo>
                <a:close/>
                <a:moveTo>
                  <a:pt x="700586" y="95026"/>
                </a:moveTo>
                <a:lnTo>
                  <a:pt x="698567" y="96467"/>
                </a:lnTo>
                <a:lnTo>
                  <a:pt x="700388" y="95487"/>
                </a:lnTo>
                <a:close/>
                <a:moveTo>
                  <a:pt x="664770" y="46501"/>
                </a:moveTo>
                <a:cubicBezTo>
                  <a:pt x="682244" y="42746"/>
                  <a:pt x="696542" y="48523"/>
                  <a:pt x="707518" y="62387"/>
                </a:cubicBezTo>
                <a:cubicBezTo>
                  <a:pt x="713583" y="69897"/>
                  <a:pt x="718349" y="78273"/>
                  <a:pt x="722537" y="86938"/>
                </a:cubicBezTo>
                <a:cubicBezTo>
                  <a:pt x="729036" y="100513"/>
                  <a:pt x="737412" y="112789"/>
                  <a:pt x="748677" y="122465"/>
                </a:cubicBezTo>
                <a:cubicBezTo>
                  <a:pt x="757775" y="130264"/>
                  <a:pt x="769329" y="131997"/>
                  <a:pt x="781027" y="131274"/>
                </a:cubicBezTo>
                <a:cubicBezTo>
                  <a:pt x="798790" y="130264"/>
                  <a:pt x="816265" y="126797"/>
                  <a:pt x="833884" y="124198"/>
                </a:cubicBezTo>
                <a:cubicBezTo>
                  <a:pt x="869988" y="118999"/>
                  <a:pt x="885585" y="136040"/>
                  <a:pt x="889773" y="169545"/>
                </a:cubicBezTo>
                <a:cubicBezTo>
                  <a:pt x="891939" y="187309"/>
                  <a:pt x="890640" y="205073"/>
                  <a:pt x="891362" y="222836"/>
                </a:cubicBezTo>
                <a:cubicBezTo>
                  <a:pt x="891651" y="229479"/>
                  <a:pt x="892084" y="236267"/>
                  <a:pt x="893240" y="242910"/>
                </a:cubicBezTo>
                <a:cubicBezTo>
                  <a:pt x="896994" y="263562"/>
                  <a:pt x="907248" y="279159"/>
                  <a:pt x="928189" y="286380"/>
                </a:cubicBezTo>
                <a:cubicBezTo>
                  <a:pt x="941764" y="291146"/>
                  <a:pt x="954617" y="297211"/>
                  <a:pt x="966893" y="304721"/>
                </a:cubicBezTo>
                <a:cubicBezTo>
                  <a:pt x="976713" y="310786"/>
                  <a:pt x="984512" y="319018"/>
                  <a:pt x="989133" y="329705"/>
                </a:cubicBezTo>
                <a:cubicBezTo>
                  <a:pt x="999820" y="354112"/>
                  <a:pt x="1000831" y="378952"/>
                  <a:pt x="990866" y="403936"/>
                </a:cubicBezTo>
                <a:cubicBezTo>
                  <a:pt x="987400" y="412746"/>
                  <a:pt x="981479" y="419822"/>
                  <a:pt x="975846" y="427188"/>
                </a:cubicBezTo>
                <a:cubicBezTo>
                  <a:pt x="970214" y="434408"/>
                  <a:pt x="964582" y="436719"/>
                  <a:pt x="954472" y="433109"/>
                </a:cubicBezTo>
                <a:cubicBezTo>
                  <a:pt x="930355" y="424299"/>
                  <a:pt x="904937" y="425599"/>
                  <a:pt x="879664" y="428343"/>
                </a:cubicBezTo>
                <a:cubicBezTo>
                  <a:pt x="874176" y="428921"/>
                  <a:pt x="868688" y="429787"/>
                  <a:pt x="863345" y="430509"/>
                </a:cubicBezTo>
                <a:cubicBezTo>
                  <a:pt x="861179" y="430798"/>
                  <a:pt x="859735" y="430220"/>
                  <a:pt x="858434" y="428487"/>
                </a:cubicBezTo>
                <a:cubicBezTo>
                  <a:pt x="852224" y="419389"/>
                  <a:pt x="845581" y="410435"/>
                  <a:pt x="839660" y="401192"/>
                </a:cubicBezTo>
                <a:cubicBezTo>
                  <a:pt x="833739" y="391950"/>
                  <a:pt x="830851" y="381840"/>
                  <a:pt x="833450" y="370864"/>
                </a:cubicBezTo>
                <a:cubicBezTo>
                  <a:pt x="836916" y="355700"/>
                  <a:pt x="832439" y="341547"/>
                  <a:pt x="828829" y="327106"/>
                </a:cubicBezTo>
                <a:cubicBezTo>
                  <a:pt x="827529" y="321762"/>
                  <a:pt x="826373" y="316419"/>
                  <a:pt x="825363" y="311075"/>
                </a:cubicBezTo>
                <a:cubicBezTo>
                  <a:pt x="824929" y="308909"/>
                  <a:pt x="825363" y="307176"/>
                  <a:pt x="827240" y="305443"/>
                </a:cubicBezTo>
                <a:cubicBezTo>
                  <a:pt x="854535" y="278870"/>
                  <a:pt x="866377" y="244787"/>
                  <a:pt x="874320" y="208683"/>
                </a:cubicBezTo>
                <a:cubicBezTo>
                  <a:pt x="874465" y="207816"/>
                  <a:pt x="874320" y="206805"/>
                  <a:pt x="873454" y="205217"/>
                </a:cubicBezTo>
                <a:cubicBezTo>
                  <a:pt x="860312" y="232945"/>
                  <a:pt x="841538" y="256341"/>
                  <a:pt x="820019" y="278581"/>
                </a:cubicBezTo>
                <a:cubicBezTo>
                  <a:pt x="814820" y="248398"/>
                  <a:pt x="813087" y="219225"/>
                  <a:pt x="820741" y="189908"/>
                </a:cubicBezTo>
                <a:cubicBezTo>
                  <a:pt x="806011" y="206805"/>
                  <a:pt x="801245" y="227168"/>
                  <a:pt x="799512" y="248398"/>
                </a:cubicBezTo>
                <a:cubicBezTo>
                  <a:pt x="797779" y="269627"/>
                  <a:pt x="800234" y="290568"/>
                  <a:pt x="804278" y="312664"/>
                </a:cubicBezTo>
                <a:cubicBezTo>
                  <a:pt x="789980" y="303565"/>
                  <a:pt x="779294" y="293601"/>
                  <a:pt x="776261" y="277426"/>
                </a:cubicBezTo>
                <a:cubicBezTo>
                  <a:pt x="775394" y="272660"/>
                  <a:pt x="774383" y="268039"/>
                  <a:pt x="773228" y="263417"/>
                </a:cubicBezTo>
                <a:cubicBezTo>
                  <a:pt x="771206" y="255619"/>
                  <a:pt x="767307" y="248975"/>
                  <a:pt x="761097" y="243487"/>
                </a:cubicBezTo>
                <a:cubicBezTo>
                  <a:pt x="745500" y="229912"/>
                  <a:pt x="727736" y="219369"/>
                  <a:pt x="711561" y="206805"/>
                </a:cubicBezTo>
                <a:cubicBezTo>
                  <a:pt x="703474" y="200451"/>
                  <a:pt x="695097" y="194674"/>
                  <a:pt x="686866" y="188609"/>
                </a:cubicBezTo>
                <a:cubicBezTo>
                  <a:pt x="674446" y="179366"/>
                  <a:pt x="660726" y="175033"/>
                  <a:pt x="645273" y="175033"/>
                </a:cubicBezTo>
                <a:cubicBezTo>
                  <a:pt x="634297" y="175178"/>
                  <a:pt x="623177" y="175899"/>
                  <a:pt x="612202" y="173589"/>
                </a:cubicBezTo>
                <a:cubicBezTo>
                  <a:pt x="603681" y="171856"/>
                  <a:pt x="596749" y="167524"/>
                  <a:pt x="590106" y="160880"/>
                </a:cubicBezTo>
                <a:cubicBezTo>
                  <a:pt x="606136" y="157125"/>
                  <a:pt x="621444" y="153082"/>
                  <a:pt x="636030" y="147160"/>
                </a:cubicBezTo>
                <a:cubicBezTo>
                  <a:pt x="659282" y="137773"/>
                  <a:pt x="680656" y="125498"/>
                  <a:pt x="695531" y="104557"/>
                </a:cubicBezTo>
                <a:lnTo>
                  <a:pt x="699512" y="97418"/>
                </a:lnTo>
                <a:lnTo>
                  <a:pt x="698564" y="96470"/>
                </a:lnTo>
                <a:lnTo>
                  <a:pt x="653397" y="121797"/>
                </a:lnTo>
                <a:cubicBezTo>
                  <a:pt x="637366" y="127917"/>
                  <a:pt x="620578" y="132213"/>
                  <a:pt x="603681" y="136185"/>
                </a:cubicBezTo>
                <a:cubicBezTo>
                  <a:pt x="592994" y="138640"/>
                  <a:pt x="582018" y="140517"/>
                  <a:pt x="571331" y="143406"/>
                </a:cubicBezTo>
                <a:cubicBezTo>
                  <a:pt x="560067" y="146438"/>
                  <a:pt x="548802" y="143550"/>
                  <a:pt x="537538" y="144416"/>
                </a:cubicBezTo>
                <a:cubicBezTo>
                  <a:pt x="517608" y="146005"/>
                  <a:pt x="497822" y="149038"/>
                  <a:pt x="477893" y="147883"/>
                </a:cubicBezTo>
                <a:cubicBezTo>
                  <a:pt x="474860" y="147738"/>
                  <a:pt x="471827" y="147594"/>
                  <a:pt x="468072" y="147449"/>
                </a:cubicBezTo>
                <a:cubicBezTo>
                  <a:pt x="469661" y="143839"/>
                  <a:pt x="472116" y="141962"/>
                  <a:pt x="474282" y="139940"/>
                </a:cubicBezTo>
                <a:cubicBezTo>
                  <a:pt x="494068" y="121310"/>
                  <a:pt x="516741" y="106868"/>
                  <a:pt x="540715" y="94303"/>
                </a:cubicBezTo>
                <a:cubicBezTo>
                  <a:pt x="580285" y="73651"/>
                  <a:pt x="621011" y="56032"/>
                  <a:pt x="664770" y="46501"/>
                </a:cubicBezTo>
                <a:close/>
                <a:moveTo>
                  <a:pt x="355688" y="0"/>
                </a:moveTo>
                <a:cubicBezTo>
                  <a:pt x="362358" y="16"/>
                  <a:pt x="369904" y="1298"/>
                  <a:pt x="378533" y="3753"/>
                </a:cubicBezTo>
                <a:cubicBezTo>
                  <a:pt x="390087" y="6930"/>
                  <a:pt x="401062" y="11407"/>
                  <a:pt x="412038" y="16462"/>
                </a:cubicBezTo>
                <a:cubicBezTo>
                  <a:pt x="430523" y="24983"/>
                  <a:pt x="449731" y="32203"/>
                  <a:pt x="469083" y="38847"/>
                </a:cubicBezTo>
                <a:cubicBezTo>
                  <a:pt x="485691" y="44623"/>
                  <a:pt x="502155" y="40435"/>
                  <a:pt x="518185" y="34514"/>
                </a:cubicBezTo>
                <a:cubicBezTo>
                  <a:pt x="531328" y="29748"/>
                  <a:pt x="544180" y="23827"/>
                  <a:pt x="558622" y="25271"/>
                </a:cubicBezTo>
                <a:cubicBezTo>
                  <a:pt x="572487" y="26571"/>
                  <a:pt x="584906" y="30904"/>
                  <a:pt x="591983" y="44046"/>
                </a:cubicBezTo>
                <a:cubicBezTo>
                  <a:pt x="551835" y="64264"/>
                  <a:pt x="512408" y="84916"/>
                  <a:pt x="477026" y="112355"/>
                </a:cubicBezTo>
                <a:cubicBezTo>
                  <a:pt x="466339" y="120587"/>
                  <a:pt x="456519" y="129685"/>
                  <a:pt x="447421" y="139506"/>
                </a:cubicBezTo>
                <a:cubicBezTo>
                  <a:pt x="445976" y="141095"/>
                  <a:pt x="444965" y="143261"/>
                  <a:pt x="442655" y="143838"/>
                </a:cubicBezTo>
                <a:cubicBezTo>
                  <a:pt x="428646" y="147304"/>
                  <a:pt x="418103" y="156692"/>
                  <a:pt x="406839" y="164779"/>
                </a:cubicBezTo>
                <a:cubicBezTo>
                  <a:pt x="396585" y="172145"/>
                  <a:pt x="386043" y="178644"/>
                  <a:pt x="372756" y="177921"/>
                </a:cubicBezTo>
                <a:cubicBezTo>
                  <a:pt x="369290" y="177777"/>
                  <a:pt x="365824" y="177199"/>
                  <a:pt x="361636" y="176622"/>
                </a:cubicBezTo>
                <a:cubicBezTo>
                  <a:pt x="388497" y="140084"/>
                  <a:pt x="413771" y="103546"/>
                  <a:pt x="406694" y="54877"/>
                </a:cubicBezTo>
                <a:cubicBezTo>
                  <a:pt x="400196" y="81305"/>
                  <a:pt x="387920" y="104701"/>
                  <a:pt x="371601" y="127231"/>
                </a:cubicBezTo>
                <a:cubicBezTo>
                  <a:pt x="362503" y="97625"/>
                  <a:pt x="357592" y="68164"/>
                  <a:pt x="358314" y="37836"/>
                </a:cubicBezTo>
                <a:cubicBezTo>
                  <a:pt x="350227" y="62964"/>
                  <a:pt x="345605" y="88526"/>
                  <a:pt x="346905" y="114955"/>
                </a:cubicBezTo>
                <a:cubicBezTo>
                  <a:pt x="347483" y="125642"/>
                  <a:pt x="349794" y="135751"/>
                  <a:pt x="352393" y="146005"/>
                </a:cubicBezTo>
                <a:cubicBezTo>
                  <a:pt x="353404" y="149904"/>
                  <a:pt x="352682" y="152648"/>
                  <a:pt x="350227" y="155825"/>
                </a:cubicBezTo>
                <a:cubicBezTo>
                  <a:pt x="334774" y="176188"/>
                  <a:pt x="317589" y="194818"/>
                  <a:pt x="298380" y="211715"/>
                </a:cubicBezTo>
                <a:cubicBezTo>
                  <a:pt x="283217" y="225146"/>
                  <a:pt x="266609" y="232656"/>
                  <a:pt x="245523" y="231789"/>
                </a:cubicBezTo>
                <a:cubicBezTo>
                  <a:pt x="217218" y="230634"/>
                  <a:pt x="189634" y="226301"/>
                  <a:pt x="162628" y="218069"/>
                </a:cubicBezTo>
                <a:cubicBezTo>
                  <a:pt x="161761" y="217203"/>
                  <a:pt x="160750" y="216625"/>
                  <a:pt x="159595" y="217636"/>
                </a:cubicBezTo>
                <a:lnTo>
                  <a:pt x="159618" y="217660"/>
                </a:lnTo>
                <a:lnTo>
                  <a:pt x="162483" y="218069"/>
                </a:lnTo>
                <a:cubicBezTo>
                  <a:pt x="162195" y="218502"/>
                  <a:pt x="161761" y="218936"/>
                  <a:pt x="161328" y="219369"/>
                </a:cubicBezTo>
                <a:lnTo>
                  <a:pt x="161320" y="219361"/>
                </a:lnTo>
                <a:lnTo>
                  <a:pt x="161328" y="219369"/>
                </a:lnTo>
                <a:cubicBezTo>
                  <a:pt x="183713" y="233811"/>
                  <a:pt x="205809" y="248975"/>
                  <a:pt x="232526" y="254896"/>
                </a:cubicBezTo>
                <a:cubicBezTo>
                  <a:pt x="236714" y="255762"/>
                  <a:pt x="234548" y="257640"/>
                  <a:pt x="233537" y="259373"/>
                </a:cubicBezTo>
                <a:cubicBezTo>
                  <a:pt x="222850" y="278148"/>
                  <a:pt x="208841" y="294322"/>
                  <a:pt x="193244" y="309197"/>
                </a:cubicBezTo>
                <a:cubicBezTo>
                  <a:pt x="191078" y="311364"/>
                  <a:pt x="189200" y="310786"/>
                  <a:pt x="186745" y="309920"/>
                </a:cubicBezTo>
                <a:cubicBezTo>
                  <a:pt x="165516" y="301688"/>
                  <a:pt x="144286" y="293167"/>
                  <a:pt x="122335" y="286524"/>
                </a:cubicBezTo>
                <a:cubicBezTo>
                  <a:pt x="117713" y="285079"/>
                  <a:pt x="118869" y="282191"/>
                  <a:pt x="119013" y="279158"/>
                </a:cubicBezTo>
                <a:cubicBezTo>
                  <a:pt x="120169" y="261973"/>
                  <a:pt x="122913" y="244787"/>
                  <a:pt x="125945" y="227890"/>
                </a:cubicBezTo>
                <a:cubicBezTo>
                  <a:pt x="130278" y="203772"/>
                  <a:pt x="131145" y="179076"/>
                  <a:pt x="136055" y="155103"/>
                </a:cubicBezTo>
                <a:cubicBezTo>
                  <a:pt x="140387" y="134018"/>
                  <a:pt x="149919" y="115966"/>
                  <a:pt x="166671" y="101813"/>
                </a:cubicBezTo>
                <a:cubicBezTo>
                  <a:pt x="184146" y="86938"/>
                  <a:pt x="204653" y="85783"/>
                  <a:pt x="226027" y="88237"/>
                </a:cubicBezTo>
                <a:cubicBezTo>
                  <a:pt x="237003" y="89393"/>
                  <a:pt x="247834" y="91704"/>
                  <a:pt x="258954" y="91993"/>
                </a:cubicBezTo>
                <a:cubicBezTo>
                  <a:pt x="275418" y="92425"/>
                  <a:pt x="287549" y="85060"/>
                  <a:pt x="296936" y="72352"/>
                </a:cubicBezTo>
                <a:cubicBezTo>
                  <a:pt x="304879" y="61520"/>
                  <a:pt x="308923" y="48812"/>
                  <a:pt x="313689" y="36536"/>
                </a:cubicBezTo>
                <a:cubicBezTo>
                  <a:pt x="323546" y="11299"/>
                  <a:pt x="335677" y="-47"/>
                  <a:pt x="355688" y="0"/>
                </a:cubicBezTo>
                <a:close/>
              </a:path>
            </a:pathLst>
          </a:custGeom>
          <a:solidFill>
            <a:srgbClr val="00B050"/>
          </a:solidFill>
          <a:ln w="250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52D5EF09-5278-0177-485F-3563FF32F1E7}"/>
              </a:ext>
            </a:extLst>
          </p:cNvPr>
          <p:cNvSpPr/>
          <p:nvPr/>
        </p:nvSpPr>
        <p:spPr>
          <a:xfrm>
            <a:off x="9893412" y="329606"/>
            <a:ext cx="410428" cy="523251"/>
          </a:xfrm>
          <a:custGeom>
            <a:avLst/>
            <a:gdLst>
              <a:gd name="connsiteX0" fmla="*/ 306284 w 410428"/>
              <a:gd name="connsiteY0" fmla="*/ 147426 h 523251"/>
              <a:gd name="connsiteX1" fmla="*/ 320646 w 410428"/>
              <a:gd name="connsiteY1" fmla="*/ 148144 h 523251"/>
              <a:gd name="connsiteX2" fmla="*/ 365645 w 410428"/>
              <a:gd name="connsiteY2" fmla="*/ 156600 h 523251"/>
              <a:gd name="connsiteX3" fmla="*/ 407317 w 410428"/>
              <a:gd name="connsiteY3" fmla="*/ 258500 h 523251"/>
              <a:gd name="connsiteX4" fmla="*/ 374124 w 410428"/>
              <a:gd name="connsiteY4" fmla="*/ 435139 h 523251"/>
              <a:gd name="connsiteX5" fmla="*/ 275185 w 410428"/>
              <a:gd name="connsiteY5" fmla="*/ 513242 h 523251"/>
              <a:gd name="connsiteX6" fmla="*/ 269798 w 410428"/>
              <a:gd name="connsiteY6" fmla="*/ 510536 h 523251"/>
              <a:gd name="connsiteX7" fmla="*/ 260770 w 410428"/>
              <a:gd name="connsiteY7" fmla="*/ 507568 h 523251"/>
              <a:gd name="connsiteX8" fmla="*/ 264574 w 410428"/>
              <a:gd name="connsiteY8" fmla="*/ 504526 h 523251"/>
              <a:gd name="connsiteX9" fmla="*/ 295433 w 410428"/>
              <a:gd name="connsiteY9" fmla="*/ 422132 h 523251"/>
              <a:gd name="connsiteX10" fmla="*/ 295433 w 410428"/>
              <a:gd name="connsiteY10" fmla="*/ 234540 h 523251"/>
              <a:gd name="connsiteX11" fmla="*/ 283630 w 410428"/>
              <a:gd name="connsiteY11" fmla="*/ 166963 h 523251"/>
              <a:gd name="connsiteX12" fmla="*/ 279770 w 410428"/>
              <a:gd name="connsiteY12" fmla="*/ 160688 h 523251"/>
              <a:gd name="connsiteX13" fmla="*/ 282745 w 410428"/>
              <a:gd name="connsiteY13" fmla="*/ 157537 h 523251"/>
              <a:gd name="connsiteX14" fmla="*/ 306284 w 410428"/>
              <a:gd name="connsiteY14" fmla="*/ 147426 h 523251"/>
              <a:gd name="connsiteX15" fmla="*/ 105038 w 410428"/>
              <a:gd name="connsiteY15" fmla="*/ 147127 h 523251"/>
              <a:gd name="connsiteX16" fmla="*/ 117603 w 410428"/>
              <a:gd name="connsiteY16" fmla="*/ 150551 h 523251"/>
              <a:gd name="connsiteX17" fmla="*/ 127368 w 410428"/>
              <a:gd name="connsiteY17" fmla="*/ 156801 h 523251"/>
              <a:gd name="connsiteX18" fmla="*/ 126072 w 410428"/>
              <a:gd name="connsiteY18" fmla="*/ 157947 h 523251"/>
              <a:gd name="connsiteX19" fmla="*/ 103423 w 410428"/>
              <a:gd name="connsiteY19" fmla="*/ 237502 h 523251"/>
              <a:gd name="connsiteX20" fmla="*/ 103423 w 410428"/>
              <a:gd name="connsiteY20" fmla="*/ 425094 h 523251"/>
              <a:gd name="connsiteX21" fmla="*/ 140126 w 410428"/>
              <a:gd name="connsiteY21" fmla="*/ 507367 h 523251"/>
              <a:gd name="connsiteX22" fmla="*/ 145828 w 410428"/>
              <a:gd name="connsiteY22" fmla="*/ 511456 h 523251"/>
              <a:gd name="connsiteX23" fmla="*/ 142681 w 410428"/>
              <a:gd name="connsiteY23" fmla="*/ 512485 h 523251"/>
              <a:gd name="connsiteX24" fmla="*/ 134472 w 410428"/>
              <a:gd name="connsiteY24" fmla="*/ 513296 h 523251"/>
              <a:gd name="connsiteX25" fmla="*/ 33976 w 410428"/>
              <a:gd name="connsiteY25" fmla="*/ 434061 h 523251"/>
              <a:gd name="connsiteX26" fmla="*/ 2766 w 410428"/>
              <a:gd name="connsiteY26" fmla="*/ 257061 h 523251"/>
              <a:gd name="connsiteX27" fmla="*/ 45577 w 410428"/>
              <a:gd name="connsiteY27" fmla="*/ 155635 h 523251"/>
              <a:gd name="connsiteX28" fmla="*/ 90668 w 410428"/>
              <a:gd name="connsiteY28" fmla="*/ 147684 h 523251"/>
              <a:gd name="connsiteX29" fmla="*/ 105038 w 410428"/>
              <a:gd name="connsiteY29" fmla="*/ 147127 h 523251"/>
              <a:gd name="connsiteX30" fmla="*/ 305069 w 410428"/>
              <a:gd name="connsiteY30" fmla="*/ 48 h 523251"/>
              <a:gd name="connsiteX31" fmla="*/ 301855 w 410428"/>
              <a:gd name="connsiteY31" fmla="*/ 32281 h 523251"/>
              <a:gd name="connsiteX32" fmla="*/ 240698 w 410428"/>
              <a:gd name="connsiteY32" fmla="*/ 69759 h 523251"/>
              <a:gd name="connsiteX33" fmla="*/ 230651 w 410428"/>
              <a:gd name="connsiteY33" fmla="*/ 103613 h 523251"/>
              <a:gd name="connsiteX34" fmla="*/ 235131 w 410428"/>
              <a:gd name="connsiteY34" fmla="*/ 140935 h 523251"/>
              <a:gd name="connsiteX35" fmla="*/ 252616 w 410428"/>
              <a:gd name="connsiteY35" fmla="*/ 146195 h 523251"/>
              <a:gd name="connsiteX36" fmla="*/ 281275 w 410428"/>
              <a:gd name="connsiteY36" fmla="*/ 234861 h 523251"/>
              <a:gd name="connsiteX37" fmla="*/ 281275 w 410428"/>
              <a:gd name="connsiteY37" fmla="*/ 422453 h 523251"/>
              <a:gd name="connsiteX38" fmla="*/ 209492 w 410428"/>
              <a:gd name="connsiteY38" fmla="*/ 523102 h 523251"/>
              <a:gd name="connsiteX39" fmla="*/ 201361 w 410428"/>
              <a:gd name="connsiteY39" fmla="*/ 522925 h 523251"/>
              <a:gd name="connsiteX40" fmla="*/ 121029 w 410428"/>
              <a:gd name="connsiteY40" fmla="*/ 422453 h 523251"/>
              <a:gd name="connsiteX41" fmla="*/ 121029 w 410428"/>
              <a:gd name="connsiteY41" fmla="*/ 234861 h 523251"/>
              <a:gd name="connsiteX42" fmla="*/ 153980 w 410428"/>
              <a:gd name="connsiteY42" fmla="*/ 146195 h 523251"/>
              <a:gd name="connsiteX43" fmla="*/ 179354 w 410428"/>
              <a:gd name="connsiteY43" fmla="*/ 138789 h 523251"/>
              <a:gd name="connsiteX44" fmla="*/ 182938 w 410428"/>
              <a:gd name="connsiteY44" fmla="*/ 88480 h 523251"/>
              <a:gd name="connsiteX45" fmla="*/ 208999 w 410428"/>
              <a:gd name="connsiteY45" fmla="*/ 41627 h 523251"/>
              <a:gd name="connsiteX46" fmla="*/ 305069 w 410428"/>
              <a:gd name="connsiteY46" fmla="*/ 48 h 5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10428" h="523251">
                <a:moveTo>
                  <a:pt x="306284" y="147426"/>
                </a:moveTo>
                <a:cubicBezTo>
                  <a:pt x="310773" y="146973"/>
                  <a:pt x="315555" y="147187"/>
                  <a:pt x="320646" y="148144"/>
                </a:cubicBezTo>
                <a:lnTo>
                  <a:pt x="365645" y="156600"/>
                </a:lnTo>
                <a:cubicBezTo>
                  <a:pt x="406373" y="164254"/>
                  <a:pt x="416437" y="209964"/>
                  <a:pt x="407317" y="258500"/>
                </a:cubicBezTo>
                <a:lnTo>
                  <a:pt x="374124" y="435139"/>
                </a:lnTo>
                <a:cubicBezTo>
                  <a:pt x="365003" y="483675"/>
                  <a:pt x="315913" y="520896"/>
                  <a:pt x="275185" y="513242"/>
                </a:cubicBezTo>
                <a:cubicBezTo>
                  <a:pt x="274997" y="514235"/>
                  <a:pt x="269986" y="509543"/>
                  <a:pt x="269798" y="510536"/>
                </a:cubicBezTo>
                <a:lnTo>
                  <a:pt x="260770" y="507568"/>
                </a:lnTo>
                <a:lnTo>
                  <a:pt x="264574" y="504526"/>
                </a:lnTo>
                <a:cubicBezTo>
                  <a:pt x="283581" y="485610"/>
                  <a:pt x="295433" y="454348"/>
                  <a:pt x="295433" y="422132"/>
                </a:cubicBezTo>
                <a:lnTo>
                  <a:pt x="295433" y="234540"/>
                </a:lnTo>
                <a:cubicBezTo>
                  <a:pt x="295433" y="208767"/>
                  <a:pt x="292122" y="184644"/>
                  <a:pt x="283630" y="166963"/>
                </a:cubicBezTo>
                <a:lnTo>
                  <a:pt x="279770" y="160688"/>
                </a:lnTo>
                <a:lnTo>
                  <a:pt x="282745" y="157537"/>
                </a:lnTo>
                <a:cubicBezTo>
                  <a:pt x="289501" y="151904"/>
                  <a:pt x="297306" y="148332"/>
                  <a:pt x="306284" y="147426"/>
                </a:cubicBezTo>
                <a:close/>
                <a:moveTo>
                  <a:pt x="105038" y="147127"/>
                </a:moveTo>
                <a:cubicBezTo>
                  <a:pt x="109521" y="147630"/>
                  <a:pt x="113704" y="148797"/>
                  <a:pt x="117603" y="150551"/>
                </a:cubicBezTo>
                <a:lnTo>
                  <a:pt x="127368" y="156801"/>
                </a:lnTo>
                <a:lnTo>
                  <a:pt x="126072" y="157947"/>
                </a:lnTo>
                <a:cubicBezTo>
                  <a:pt x="110584" y="175646"/>
                  <a:pt x="103423" y="205286"/>
                  <a:pt x="103423" y="237502"/>
                </a:cubicBezTo>
                <a:lnTo>
                  <a:pt x="103423" y="425094"/>
                </a:lnTo>
                <a:cubicBezTo>
                  <a:pt x="103423" y="457310"/>
                  <a:pt x="118614" y="488503"/>
                  <a:pt x="140126" y="507367"/>
                </a:cubicBezTo>
                <a:lnTo>
                  <a:pt x="145828" y="511456"/>
                </a:lnTo>
                <a:lnTo>
                  <a:pt x="142681" y="512485"/>
                </a:lnTo>
                <a:cubicBezTo>
                  <a:pt x="142505" y="511490"/>
                  <a:pt x="134648" y="514291"/>
                  <a:pt x="134472" y="513296"/>
                </a:cubicBezTo>
                <a:cubicBezTo>
                  <a:pt x="93660" y="520493"/>
                  <a:pt x="42551" y="482696"/>
                  <a:pt x="33976" y="434061"/>
                </a:cubicBezTo>
                <a:lnTo>
                  <a:pt x="2766" y="257061"/>
                </a:lnTo>
                <a:cubicBezTo>
                  <a:pt x="-5810" y="208426"/>
                  <a:pt x="4766" y="162831"/>
                  <a:pt x="45577" y="155635"/>
                </a:cubicBezTo>
                <a:lnTo>
                  <a:pt x="90668" y="147684"/>
                </a:lnTo>
                <a:cubicBezTo>
                  <a:pt x="95769" y="146785"/>
                  <a:pt x="100554" y="146624"/>
                  <a:pt x="105038" y="147127"/>
                </a:cubicBezTo>
                <a:close/>
                <a:moveTo>
                  <a:pt x="305069" y="48"/>
                </a:moveTo>
                <a:lnTo>
                  <a:pt x="301855" y="32281"/>
                </a:lnTo>
                <a:cubicBezTo>
                  <a:pt x="277786" y="31606"/>
                  <a:pt x="256680" y="51750"/>
                  <a:pt x="240698" y="69759"/>
                </a:cubicBezTo>
                <a:cubicBezTo>
                  <a:pt x="232707" y="78763"/>
                  <a:pt x="230459" y="90825"/>
                  <a:pt x="230651" y="103613"/>
                </a:cubicBezTo>
                <a:lnTo>
                  <a:pt x="235131" y="140935"/>
                </a:lnTo>
                <a:lnTo>
                  <a:pt x="252616" y="146195"/>
                </a:lnTo>
                <a:cubicBezTo>
                  <a:pt x="273824" y="161253"/>
                  <a:pt x="281275" y="196202"/>
                  <a:pt x="281275" y="234861"/>
                </a:cubicBezTo>
                <a:lnTo>
                  <a:pt x="281275" y="422453"/>
                </a:lnTo>
                <a:cubicBezTo>
                  <a:pt x="281275" y="473999"/>
                  <a:pt x="250933" y="523102"/>
                  <a:pt x="209492" y="523102"/>
                </a:cubicBezTo>
                <a:cubicBezTo>
                  <a:pt x="209492" y="522047"/>
                  <a:pt x="201361" y="523979"/>
                  <a:pt x="201361" y="522925"/>
                </a:cubicBezTo>
                <a:cubicBezTo>
                  <a:pt x="159920" y="522925"/>
                  <a:pt x="121029" y="473999"/>
                  <a:pt x="121029" y="422453"/>
                </a:cubicBezTo>
                <a:lnTo>
                  <a:pt x="121029" y="234861"/>
                </a:lnTo>
                <a:cubicBezTo>
                  <a:pt x="121029" y="196202"/>
                  <a:pt x="131341" y="161253"/>
                  <a:pt x="153980" y="146195"/>
                </a:cubicBezTo>
                <a:lnTo>
                  <a:pt x="179354" y="138789"/>
                </a:lnTo>
                <a:lnTo>
                  <a:pt x="182938" y="88480"/>
                </a:lnTo>
                <a:cubicBezTo>
                  <a:pt x="188039" y="71347"/>
                  <a:pt x="196848" y="55318"/>
                  <a:pt x="208999" y="41627"/>
                </a:cubicBezTo>
                <a:cubicBezTo>
                  <a:pt x="233299" y="14245"/>
                  <a:pt x="268473" y="-978"/>
                  <a:pt x="305069" y="48"/>
                </a:cubicBezTo>
                <a:close/>
              </a:path>
            </a:pathLst>
          </a:custGeom>
          <a:solidFill>
            <a:schemeClr val="accent1">
              <a:lumMod val="50000"/>
            </a:schemeClr>
          </a:solid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7" name="Freeform: Shape 56">
            <a:extLst>
              <a:ext uri="{FF2B5EF4-FFF2-40B4-BE49-F238E27FC236}">
                <a16:creationId xmlns:a16="http://schemas.microsoft.com/office/drawing/2014/main" id="{6D40ABA7-EC8D-9013-BFD2-EB642902E0E2}"/>
              </a:ext>
            </a:extLst>
          </p:cNvPr>
          <p:cNvSpPr/>
          <p:nvPr/>
        </p:nvSpPr>
        <p:spPr>
          <a:xfrm rot="16200000">
            <a:off x="8731432" y="2313555"/>
            <a:ext cx="432362" cy="426634"/>
          </a:xfrm>
          <a:custGeom>
            <a:avLst/>
            <a:gdLst>
              <a:gd name="connsiteX0" fmla="*/ 90287 w 505083"/>
              <a:gd name="connsiteY0" fmla="*/ 405686 h 498392"/>
              <a:gd name="connsiteX1" fmla="*/ 70111 w 505083"/>
              <a:gd name="connsiteY1" fmla="*/ 406171 h 498392"/>
              <a:gd name="connsiteX2" fmla="*/ 50991 w 505083"/>
              <a:gd name="connsiteY2" fmla="*/ 421556 h 498392"/>
              <a:gd name="connsiteX3" fmla="*/ 66376 w 505083"/>
              <a:gd name="connsiteY3" fmla="*/ 440676 h 498392"/>
              <a:gd name="connsiteX4" fmla="*/ 85496 w 505083"/>
              <a:gd name="connsiteY4" fmla="*/ 425291 h 498392"/>
              <a:gd name="connsiteX5" fmla="*/ 90287 w 505083"/>
              <a:gd name="connsiteY5" fmla="*/ 405686 h 498392"/>
              <a:gd name="connsiteX6" fmla="*/ 186671 w 505083"/>
              <a:gd name="connsiteY6" fmla="*/ 387886 h 498392"/>
              <a:gd name="connsiteX7" fmla="*/ 166495 w 505083"/>
              <a:gd name="connsiteY7" fmla="*/ 388370 h 498392"/>
              <a:gd name="connsiteX8" fmla="*/ 147375 w 505083"/>
              <a:gd name="connsiteY8" fmla="*/ 403755 h 498392"/>
              <a:gd name="connsiteX9" fmla="*/ 162761 w 505083"/>
              <a:gd name="connsiteY9" fmla="*/ 422875 h 498392"/>
              <a:gd name="connsiteX10" fmla="*/ 162760 w 505083"/>
              <a:gd name="connsiteY10" fmla="*/ 422875 h 498392"/>
              <a:gd name="connsiteX11" fmla="*/ 181880 w 505083"/>
              <a:gd name="connsiteY11" fmla="*/ 407490 h 498392"/>
              <a:gd name="connsiteX12" fmla="*/ 186671 w 505083"/>
              <a:gd name="connsiteY12" fmla="*/ 387886 h 498392"/>
              <a:gd name="connsiteX13" fmla="*/ 117695 w 505083"/>
              <a:gd name="connsiteY13" fmla="*/ 311581 h 498392"/>
              <a:gd name="connsiteX14" fmla="*/ 97518 w 505083"/>
              <a:gd name="connsiteY14" fmla="*/ 312066 h 498392"/>
              <a:gd name="connsiteX15" fmla="*/ 78398 w 505083"/>
              <a:gd name="connsiteY15" fmla="*/ 327451 h 498392"/>
              <a:gd name="connsiteX16" fmla="*/ 93783 w 505083"/>
              <a:gd name="connsiteY16" fmla="*/ 346571 h 498392"/>
              <a:gd name="connsiteX17" fmla="*/ 93784 w 505083"/>
              <a:gd name="connsiteY17" fmla="*/ 346571 h 498392"/>
              <a:gd name="connsiteX18" fmla="*/ 112904 w 505083"/>
              <a:gd name="connsiteY18" fmla="*/ 331186 h 498392"/>
              <a:gd name="connsiteX19" fmla="*/ 117695 w 505083"/>
              <a:gd name="connsiteY19" fmla="*/ 311581 h 498392"/>
              <a:gd name="connsiteX20" fmla="*/ 283056 w 505083"/>
              <a:gd name="connsiteY20" fmla="*/ 370084 h 498392"/>
              <a:gd name="connsiteX21" fmla="*/ 262880 w 505083"/>
              <a:gd name="connsiteY21" fmla="*/ 370570 h 498392"/>
              <a:gd name="connsiteX22" fmla="*/ 243760 w 505083"/>
              <a:gd name="connsiteY22" fmla="*/ 385954 h 498392"/>
              <a:gd name="connsiteX23" fmla="*/ 259145 w 505083"/>
              <a:gd name="connsiteY23" fmla="*/ 405074 h 498392"/>
              <a:gd name="connsiteX24" fmla="*/ 259145 w 505083"/>
              <a:gd name="connsiteY24" fmla="*/ 405074 h 498392"/>
              <a:gd name="connsiteX25" fmla="*/ 278265 w 505083"/>
              <a:gd name="connsiteY25" fmla="*/ 389689 h 498392"/>
              <a:gd name="connsiteX26" fmla="*/ 283056 w 505083"/>
              <a:gd name="connsiteY26" fmla="*/ 370084 h 498392"/>
              <a:gd name="connsiteX27" fmla="*/ 214079 w 505083"/>
              <a:gd name="connsiteY27" fmla="*/ 293780 h 498392"/>
              <a:gd name="connsiteX28" fmla="*/ 193904 w 505083"/>
              <a:gd name="connsiteY28" fmla="*/ 294265 h 498392"/>
              <a:gd name="connsiteX29" fmla="*/ 174784 w 505083"/>
              <a:gd name="connsiteY29" fmla="*/ 309650 h 498392"/>
              <a:gd name="connsiteX30" fmla="*/ 190168 w 505083"/>
              <a:gd name="connsiteY30" fmla="*/ 328770 h 498392"/>
              <a:gd name="connsiteX31" fmla="*/ 190169 w 505083"/>
              <a:gd name="connsiteY31" fmla="*/ 328770 h 498392"/>
              <a:gd name="connsiteX32" fmla="*/ 209288 w 505083"/>
              <a:gd name="connsiteY32" fmla="*/ 313385 h 498392"/>
              <a:gd name="connsiteX33" fmla="*/ 214079 w 505083"/>
              <a:gd name="connsiteY33" fmla="*/ 293780 h 498392"/>
              <a:gd name="connsiteX34" fmla="*/ 145103 w 505083"/>
              <a:gd name="connsiteY34" fmla="*/ 217476 h 498392"/>
              <a:gd name="connsiteX35" fmla="*/ 124926 w 505083"/>
              <a:gd name="connsiteY35" fmla="*/ 217962 h 498392"/>
              <a:gd name="connsiteX36" fmla="*/ 105806 w 505083"/>
              <a:gd name="connsiteY36" fmla="*/ 233346 h 498392"/>
              <a:gd name="connsiteX37" fmla="*/ 121191 w 505083"/>
              <a:gd name="connsiteY37" fmla="*/ 252467 h 498392"/>
              <a:gd name="connsiteX38" fmla="*/ 121191 w 505083"/>
              <a:gd name="connsiteY38" fmla="*/ 252465 h 498392"/>
              <a:gd name="connsiteX39" fmla="*/ 140311 w 505083"/>
              <a:gd name="connsiteY39" fmla="*/ 237081 h 498392"/>
              <a:gd name="connsiteX40" fmla="*/ 145103 w 505083"/>
              <a:gd name="connsiteY40" fmla="*/ 217476 h 498392"/>
              <a:gd name="connsiteX41" fmla="*/ 379442 w 505083"/>
              <a:gd name="connsiteY41" fmla="*/ 352284 h 498392"/>
              <a:gd name="connsiteX42" fmla="*/ 359266 w 505083"/>
              <a:gd name="connsiteY42" fmla="*/ 352770 h 498392"/>
              <a:gd name="connsiteX43" fmla="*/ 340145 w 505083"/>
              <a:gd name="connsiteY43" fmla="*/ 368154 h 498392"/>
              <a:gd name="connsiteX44" fmla="*/ 355531 w 505083"/>
              <a:gd name="connsiteY44" fmla="*/ 387274 h 498392"/>
              <a:gd name="connsiteX45" fmla="*/ 355531 w 505083"/>
              <a:gd name="connsiteY45" fmla="*/ 387274 h 498392"/>
              <a:gd name="connsiteX46" fmla="*/ 374651 w 505083"/>
              <a:gd name="connsiteY46" fmla="*/ 371889 h 498392"/>
              <a:gd name="connsiteX47" fmla="*/ 379442 w 505083"/>
              <a:gd name="connsiteY47" fmla="*/ 352284 h 498392"/>
              <a:gd name="connsiteX48" fmla="*/ 310464 w 505083"/>
              <a:gd name="connsiteY48" fmla="*/ 275979 h 498392"/>
              <a:gd name="connsiteX49" fmla="*/ 290288 w 505083"/>
              <a:gd name="connsiteY49" fmla="*/ 276465 h 498392"/>
              <a:gd name="connsiteX50" fmla="*/ 271168 w 505083"/>
              <a:gd name="connsiteY50" fmla="*/ 291850 h 498392"/>
              <a:gd name="connsiteX51" fmla="*/ 286553 w 505083"/>
              <a:gd name="connsiteY51" fmla="*/ 310969 h 498392"/>
              <a:gd name="connsiteX52" fmla="*/ 305673 w 505083"/>
              <a:gd name="connsiteY52" fmla="*/ 295584 h 498392"/>
              <a:gd name="connsiteX53" fmla="*/ 310464 w 505083"/>
              <a:gd name="connsiteY53" fmla="*/ 275979 h 498392"/>
              <a:gd name="connsiteX54" fmla="*/ 241488 w 505083"/>
              <a:gd name="connsiteY54" fmla="*/ 199676 h 498392"/>
              <a:gd name="connsiteX55" fmla="*/ 221311 w 505083"/>
              <a:gd name="connsiteY55" fmla="*/ 200160 h 498392"/>
              <a:gd name="connsiteX56" fmla="*/ 202191 w 505083"/>
              <a:gd name="connsiteY56" fmla="*/ 215546 h 498392"/>
              <a:gd name="connsiteX57" fmla="*/ 217576 w 505083"/>
              <a:gd name="connsiteY57" fmla="*/ 234666 h 498392"/>
              <a:gd name="connsiteX58" fmla="*/ 217577 w 505083"/>
              <a:gd name="connsiteY58" fmla="*/ 234665 h 498392"/>
              <a:gd name="connsiteX59" fmla="*/ 236696 w 505083"/>
              <a:gd name="connsiteY59" fmla="*/ 219280 h 498392"/>
              <a:gd name="connsiteX60" fmla="*/ 241488 w 505083"/>
              <a:gd name="connsiteY60" fmla="*/ 199676 h 498392"/>
              <a:gd name="connsiteX61" fmla="*/ 172511 w 505083"/>
              <a:gd name="connsiteY61" fmla="*/ 123371 h 498392"/>
              <a:gd name="connsiteX62" fmla="*/ 152334 w 505083"/>
              <a:gd name="connsiteY62" fmla="*/ 123857 h 498392"/>
              <a:gd name="connsiteX63" fmla="*/ 133214 w 505083"/>
              <a:gd name="connsiteY63" fmla="*/ 139242 h 498392"/>
              <a:gd name="connsiteX64" fmla="*/ 148599 w 505083"/>
              <a:gd name="connsiteY64" fmla="*/ 158361 h 498392"/>
              <a:gd name="connsiteX65" fmla="*/ 148599 w 505083"/>
              <a:gd name="connsiteY65" fmla="*/ 158361 h 498392"/>
              <a:gd name="connsiteX66" fmla="*/ 167719 w 505083"/>
              <a:gd name="connsiteY66" fmla="*/ 142976 h 498392"/>
              <a:gd name="connsiteX67" fmla="*/ 172511 w 505083"/>
              <a:gd name="connsiteY67" fmla="*/ 123371 h 498392"/>
              <a:gd name="connsiteX68" fmla="*/ 480653 w 505083"/>
              <a:gd name="connsiteY68" fmla="*/ 149650 h 498392"/>
              <a:gd name="connsiteX69" fmla="*/ 422864 w 505083"/>
              <a:gd name="connsiteY69" fmla="*/ 218841 h 498392"/>
              <a:gd name="connsiteX70" fmla="*/ 505083 w 505083"/>
              <a:gd name="connsiteY70" fmla="*/ 278059 h 498392"/>
              <a:gd name="connsiteX71" fmla="*/ 413615 w 505083"/>
              <a:gd name="connsiteY71" fmla="*/ 295475 h 498392"/>
              <a:gd name="connsiteX72" fmla="*/ 415143 w 505083"/>
              <a:gd name="connsiteY72" fmla="*/ 298109 h 498392"/>
              <a:gd name="connsiteX73" fmla="*/ 428984 w 505083"/>
              <a:gd name="connsiteY73" fmla="*/ 395631 h 498392"/>
              <a:gd name="connsiteX74" fmla="*/ 20217 w 505083"/>
              <a:gd name="connsiteY74" fmla="*/ 470101 h 498392"/>
              <a:gd name="connsiteX75" fmla="*/ 136861 w 505083"/>
              <a:gd name="connsiteY75" fmla="*/ 69595 h 498392"/>
              <a:gd name="connsiteX76" fmla="*/ 179326 w 505083"/>
              <a:gd name="connsiteY76" fmla="*/ 68769 h 498392"/>
              <a:gd name="connsiteX77" fmla="*/ 220085 w 505083"/>
              <a:gd name="connsiteY77" fmla="*/ 86591 h 498392"/>
              <a:gd name="connsiteX78" fmla="*/ 257327 w 505083"/>
              <a:gd name="connsiteY78" fmla="*/ 0 h 498392"/>
              <a:gd name="connsiteX79" fmla="*/ 300886 w 505083"/>
              <a:gd name="connsiteY79" fmla="*/ 101279 h 498392"/>
              <a:gd name="connsiteX80" fmla="*/ 378663 w 505083"/>
              <a:gd name="connsiteY80" fmla="*/ 49028 h 498392"/>
              <a:gd name="connsiteX81" fmla="*/ 360443 w 505083"/>
              <a:gd name="connsiteY81" fmla="*/ 157186 h 498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05083" h="498392">
                <a:moveTo>
                  <a:pt x="90287" y="405686"/>
                </a:moveTo>
                <a:cubicBezTo>
                  <a:pt x="83466" y="406727"/>
                  <a:pt x="76741" y="406889"/>
                  <a:pt x="70111" y="406171"/>
                </a:cubicBezTo>
                <a:cubicBezTo>
                  <a:pt x="60583" y="405140"/>
                  <a:pt x="52023" y="412028"/>
                  <a:pt x="50991" y="421556"/>
                </a:cubicBezTo>
                <a:cubicBezTo>
                  <a:pt x="49960" y="431084"/>
                  <a:pt x="56848" y="439644"/>
                  <a:pt x="66376" y="440676"/>
                </a:cubicBezTo>
                <a:cubicBezTo>
                  <a:pt x="75904" y="441707"/>
                  <a:pt x="84465" y="434819"/>
                  <a:pt x="85496" y="425291"/>
                </a:cubicBezTo>
                <a:cubicBezTo>
                  <a:pt x="86214" y="418661"/>
                  <a:pt x="87811" y="412126"/>
                  <a:pt x="90287" y="405686"/>
                </a:cubicBezTo>
                <a:close/>
                <a:moveTo>
                  <a:pt x="186671" y="387886"/>
                </a:moveTo>
                <a:cubicBezTo>
                  <a:pt x="179851" y="388926"/>
                  <a:pt x="173126" y="389088"/>
                  <a:pt x="166495" y="388370"/>
                </a:cubicBezTo>
                <a:cubicBezTo>
                  <a:pt x="156967" y="387339"/>
                  <a:pt x="148407" y="394226"/>
                  <a:pt x="147375" y="403755"/>
                </a:cubicBezTo>
                <a:cubicBezTo>
                  <a:pt x="146344" y="413284"/>
                  <a:pt x="153232" y="421844"/>
                  <a:pt x="162761" y="422875"/>
                </a:cubicBezTo>
                <a:lnTo>
                  <a:pt x="162760" y="422875"/>
                </a:lnTo>
                <a:cubicBezTo>
                  <a:pt x="172289" y="423906"/>
                  <a:pt x="180849" y="417018"/>
                  <a:pt x="181880" y="407490"/>
                </a:cubicBezTo>
                <a:cubicBezTo>
                  <a:pt x="182598" y="400860"/>
                  <a:pt x="184195" y="394325"/>
                  <a:pt x="186671" y="387886"/>
                </a:cubicBezTo>
                <a:close/>
                <a:moveTo>
                  <a:pt x="117695" y="311581"/>
                </a:moveTo>
                <a:cubicBezTo>
                  <a:pt x="110874" y="312622"/>
                  <a:pt x="104148" y="312784"/>
                  <a:pt x="97518" y="312066"/>
                </a:cubicBezTo>
                <a:cubicBezTo>
                  <a:pt x="87990" y="311035"/>
                  <a:pt x="79430" y="317923"/>
                  <a:pt x="78398" y="327451"/>
                </a:cubicBezTo>
                <a:cubicBezTo>
                  <a:pt x="77367" y="336980"/>
                  <a:pt x="84255" y="345540"/>
                  <a:pt x="93783" y="346571"/>
                </a:cubicBezTo>
                <a:lnTo>
                  <a:pt x="93784" y="346571"/>
                </a:lnTo>
                <a:cubicBezTo>
                  <a:pt x="103312" y="347602"/>
                  <a:pt x="111872" y="340714"/>
                  <a:pt x="112904" y="331186"/>
                </a:cubicBezTo>
                <a:cubicBezTo>
                  <a:pt x="113621" y="324556"/>
                  <a:pt x="115218" y="318021"/>
                  <a:pt x="117695" y="311581"/>
                </a:cubicBezTo>
                <a:close/>
                <a:moveTo>
                  <a:pt x="283056" y="370084"/>
                </a:moveTo>
                <a:cubicBezTo>
                  <a:pt x="276235" y="371125"/>
                  <a:pt x="269510" y="371287"/>
                  <a:pt x="262880" y="370570"/>
                </a:cubicBezTo>
                <a:cubicBezTo>
                  <a:pt x="253351" y="369538"/>
                  <a:pt x="244791" y="376426"/>
                  <a:pt x="243760" y="385954"/>
                </a:cubicBezTo>
                <a:cubicBezTo>
                  <a:pt x="242729" y="395483"/>
                  <a:pt x="249617" y="404043"/>
                  <a:pt x="259145" y="405074"/>
                </a:cubicBezTo>
                <a:lnTo>
                  <a:pt x="259145" y="405074"/>
                </a:lnTo>
                <a:cubicBezTo>
                  <a:pt x="268674" y="406105"/>
                  <a:pt x="277234" y="399217"/>
                  <a:pt x="278265" y="389689"/>
                </a:cubicBezTo>
                <a:cubicBezTo>
                  <a:pt x="278983" y="383059"/>
                  <a:pt x="280580" y="376524"/>
                  <a:pt x="283056" y="370084"/>
                </a:cubicBezTo>
                <a:close/>
                <a:moveTo>
                  <a:pt x="214079" y="293780"/>
                </a:moveTo>
                <a:cubicBezTo>
                  <a:pt x="207259" y="294821"/>
                  <a:pt x="200534" y="294983"/>
                  <a:pt x="193904" y="294265"/>
                </a:cubicBezTo>
                <a:cubicBezTo>
                  <a:pt x="184375" y="293234"/>
                  <a:pt x="175815" y="300122"/>
                  <a:pt x="174784" y="309650"/>
                </a:cubicBezTo>
                <a:cubicBezTo>
                  <a:pt x="173752" y="319179"/>
                  <a:pt x="180640" y="327739"/>
                  <a:pt x="190168" y="328770"/>
                </a:cubicBezTo>
                <a:lnTo>
                  <a:pt x="190169" y="328770"/>
                </a:lnTo>
                <a:cubicBezTo>
                  <a:pt x="199697" y="329802"/>
                  <a:pt x="208257" y="322914"/>
                  <a:pt x="209288" y="313385"/>
                </a:cubicBezTo>
                <a:cubicBezTo>
                  <a:pt x="210006" y="306755"/>
                  <a:pt x="211603" y="300220"/>
                  <a:pt x="214079" y="293780"/>
                </a:cubicBezTo>
                <a:close/>
                <a:moveTo>
                  <a:pt x="145103" y="217476"/>
                </a:moveTo>
                <a:cubicBezTo>
                  <a:pt x="138282" y="218518"/>
                  <a:pt x="131556" y="218679"/>
                  <a:pt x="124926" y="217962"/>
                </a:cubicBezTo>
                <a:cubicBezTo>
                  <a:pt x="115398" y="216930"/>
                  <a:pt x="106838" y="223818"/>
                  <a:pt x="105806" y="233346"/>
                </a:cubicBezTo>
                <a:cubicBezTo>
                  <a:pt x="104775" y="242875"/>
                  <a:pt x="111663" y="251435"/>
                  <a:pt x="121191" y="252467"/>
                </a:cubicBezTo>
                <a:lnTo>
                  <a:pt x="121191" y="252465"/>
                </a:lnTo>
                <a:cubicBezTo>
                  <a:pt x="130720" y="253497"/>
                  <a:pt x="139280" y="246609"/>
                  <a:pt x="140311" y="237081"/>
                </a:cubicBezTo>
                <a:cubicBezTo>
                  <a:pt x="141029" y="230451"/>
                  <a:pt x="142626" y="223916"/>
                  <a:pt x="145103" y="217476"/>
                </a:cubicBezTo>
                <a:close/>
                <a:moveTo>
                  <a:pt x="379442" y="352284"/>
                </a:moveTo>
                <a:cubicBezTo>
                  <a:pt x="372621" y="353325"/>
                  <a:pt x="365896" y="353487"/>
                  <a:pt x="359266" y="352770"/>
                </a:cubicBezTo>
                <a:cubicBezTo>
                  <a:pt x="349737" y="351738"/>
                  <a:pt x="341177" y="358626"/>
                  <a:pt x="340145" y="368154"/>
                </a:cubicBezTo>
                <a:cubicBezTo>
                  <a:pt x="339114" y="377683"/>
                  <a:pt x="346002" y="386243"/>
                  <a:pt x="355531" y="387274"/>
                </a:cubicBezTo>
                <a:lnTo>
                  <a:pt x="355531" y="387274"/>
                </a:lnTo>
                <a:cubicBezTo>
                  <a:pt x="365059" y="388305"/>
                  <a:pt x="373619" y="381417"/>
                  <a:pt x="374651" y="371889"/>
                </a:cubicBezTo>
                <a:cubicBezTo>
                  <a:pt x="375368" y="365259"/>
                  <a:pt x="376965" y="358724"/>
                  <a:pt x="379442" y="352284"/>
                </a:cubicBezTo>
                <a:close/>
                <a:moveTo>
                  <a:pt x="310464" y="275979"/>
                </a:moveTo>
                <a:cubicBezTo>
                  <a:pt x="303643" y="277020"/>
                  <a:pt x="296918" y="277182"/>
                  <a:pt x="290288" y="276465"/>
                </a:cubicBezTo>
                <a:cubicBezTo>
                  <a:pt x="280760" y="275434"/>
                  <a:pt x="272200" y="282322"/>
                  <a:pt x="271168" y="291850"/>
                </a:cubicBezTo>
                <a:cubicBezTo>
                  <a:pt x="270137" y="301378"/>
                  <a:pt x="277025" y="309938"/>
                  <a:pt x="286553" y="310969"/>
                </a:cubicBezTo>
                <a:cubicBezTo>
                  <a:pt x="296082" y="312001"/>
                  <a:pt x="304642" y="305113"/>
                  <a:pt x="305673" y="295584"/>
                </a:cubicBezTo>
                <a:cubicBezTo>
                  <a:pt x="306391" y="288954"/>
                  <a:pt x="307988" y="282419"/>
                  <a:pt x="310464" y="275979"/>
                </a:cubicBezTo>
                <a:close/>
                <a:moveTo>
                  <a:pt x="241488" y="199676"/>
                </a:moveTo>
                <a:cubicBezTo>
                  <a:pt x="234667" y="200716"/>
                  <a:pt x="227941" y="200878"/>
                  <a:pt x="221311" y="200160"/>
                </a:cubicBezTo>
                <a:cubicBezTo>
                  <a:pt x="211782" y="199129"/>
                  <a:pt x="203223" y="206017"/>
                  <a:pt x="202191" y="215546"/>
                </a:cubicBezTo>
                <a:cubicBezTo>
                  <a:pt x="201160" y="225074"/>
                  <a:pt x="208048" y="233634"/>
                  <a:pt x="217576" y="234666"/>
                </a:cubicBezTo>
                <a:lnTo>
                  <a:pt x="217577" y="234665"/>
                </a:lnTo>
                <a:cubicBezTo>
                  <a:pt x="227105" y="235697"/>
                  <a:pt x="235665" y="228809"/>
                  <a:pt x="236696" y="219280"/>
                </a:cubicBezTo>
                <a:cubicBezTo>
                  <a:pt x="237414" y="212650"/>
                  <a:pt x="239011" y="206115"/>
                  <a:pt x="241488" y="199676"/>
                </a:cubicBezTo>
                <a:close/>
                <a:moveTo>
                  <a:pt x="172511" y="123371"/>
                </a:moveTo>
                <a:cubicBezTo>
                  <a:pt x="165690" y="124412"/>
                  <a:pt x="158965" y="124574"/>
                  <a:pt x="152334" y="123857"/>
                </a:cubicBezTo>
                <a:cubicBezTo>
                  <a:pt x="142806" y="122825"/>
                  <a:pt x="134246" y="129713"/>
                  <a:pt x="133214" y="139242"/>
                </a:cubicBezTo>
                <a:cubicBezTo>
                  <a:pt x="132183" y="148771"/>
                  <a:pt x="139071" y="157331"/>
                  <a:pt x="148599" y="158361"/>
                </a:cubicBezTo>
                <a:lnTo>
                  <a:pt x="148599" y="158361"/>
                </a:lnTo>
                <a:cubicBezTo>
                  <a:pt x="158128" y="159393"/>
                  <a:pt x="166688" y="152505"/>
                  <a:pt x="167719" y="142976"/>
                </a:cubicBezTo>
                <a:cubicBezTo>
                  <a:pt x="168437" y="136346"/>
                  <a:pt x="170034" y="129811"/>
                  <a:pt x="172511" y="123371"/>
                </a:cubicBezTo>
                <a:close/>
                <a:moveTo>
                  <a:pt x="480653" y="149650"/>
                </a:moveTo>
                <a:lnTo>
                  <a:pt x="422864" y="218841"/>
                </a:lnTo>
                <a:lnTo>
                  <a:pt x="505083" y="278059"/>
                </a:lnTo>
                <a:lnTo>
                  <a:pt x="413615" y="295475"/>
                </a:lnTo>
                <a:lnTo>
                  <a:pt x="415143" y="298109"/>
                </a:lnTo>
                <a:cubicBezTo>
                  <a:pt x="432865" y="336206"/>
                  <a:pt x="439656" y="371170"/>
                  <a:pt x="428984" y="395631"/>
                </a:cubicBezTo>
                <a:cubicBezTo>
                  <a:pt x="377345" y="518946"/>
                  <a:pt x="59074" y="514004"/>
                  <a:pt x="20217" y="470101"/>
                </a:cubicBezTo>
                <a:cubicBezTo>
                  <a:pt x="-23601" y="418534"/>
                  <a:pt x="-1170" y="139823"/>
                  <a:pt x="136861" y="69595"/>
                </a:cubicBezTo>
                <a:cubicBezTo>
                  <a:pt x="149122" y="64884"/>
                  <a:pt x="163549" y="64915"/>
                  <a:pt x="179326" y="68769"/>
                </a:cubicBezTo>
                <a:lnTo>
                  <a:pt x="220085" y="86591"/>
                </a:lnTo>
                <a:lnTo>
                  <a:pt x="257327" y="0"/>
                </a:lnTo>
                <a:lnTo>
                  <a:pt x="300886" y="101279"/>
                </a:lnTo>
                <a:lnTo>
                  <a:pt x="378663" y="49028"/>
                </a:lnTo>
                <a:lnTo>
                  <a:pt x="360443" y="157186"/>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8" name="Freeform: Shape 57">
            <a:extLst>
              <a:ext uri="{FF2B5EF4-FFF2-40B4-BE49-F238E27FC236}">
                <a16:creationId xmlns:a16="http://schemas.microsoft.com/office/drawing/2014/main" id="{AD671D3A-C703-C93D-C073-63BF686E632B}"/>
              </a:ext>
            </a:extLst>
          </p:cNvPr>
          <p:cNvSpPr/>
          <p:nvPr/>
        </p:nvSpPr>
        <p:spPr>
          <a:xfrm rot="1616984">
            <a:off x="10539362" y="1039631"/>
            <a:ext cx="371818" cy="493440"/>
          </a:xfrm>
          <a:custGeom>
            <a:avLst/>
            <a:gdLst>
              <a:gd name="connsiteX0" fmla="*/ 245761 w 371818"/>
              <a:gd name="connsiteY0" fmla="*/ 53834 h 493440"/>
              <a:gd name="connsiteX1" fmla="*/ 247046 w 371818"/>
              <a:gd name="connsiteY1" fmla="*/ 64967 h 493440"/>
              <a:gd name="connsiteX2" fmla="*/ 213128 w 371818"/>
              <a:gd name="connsiteY2" fmla="*/ 139919 h 493440"/>
              <a:gd name="connsiteX3" fmla="*/ 215748 w 371818"/>
              <a:gd name="connsiteY3" fmla="*/ 158320 h 493440"/>
              <a:gd name="connsiteX4" fmla="*/ 229503 w 371818"/>
              <a:gd name="connsiteY4" fmla="*/ 157874 h 493440"/>
              <a:gd name="connsiteX5" fmla="*/ 325234 w 371818"/>
              <a:gd name="connsiteY5" fmla="*/ 175203 h 493440"/>
              <a:gd name="connsiteX6" fmla="*/ 371817 w 371818"/>
              <a:gd name="connsiteY6" fmla="*/ 299014 h 493440"/>
              <a:gd name="connsiteX7" fmla="*/ 185909 w 371818"/>
              <a:gd name="connsiteY7" fmla="*/ 484922 h 493440"/>
              <a:gd name="connsiteX8" fmla="*/ 0 w 371818"/>
              <a:gd name="connsiteY8" fmla="*/ 299014 h 493440"/>
              <a:gd name="connsiteX9" fmla="*/ 92210 w 371818"/>
              <a:gd name="connsiteY9" fmla="*/ 146136 h 493440"/>
              <a:gd name="connsiteX10" fmla="*/ 179664 w 371818"/>
              <a:gd name="connsiteY10" fmla="*/ 150866 h 493440"/>
              <a:gd name="connsiteX11" fmla="*/ 191991 w 371818"/>
              <a:gd name="connsiteY11" fmla="*/ 155110 h 493440"/>
              <a:gd name="connsiteX12" fmla="*/ 192569 w 371818"/>
              <a:gd name="connsiteY12" fmla="*/ 146756 h 493440"/>
              <a:gd name="connsiteX13" fmla="*/ 245761 w 371818"/>
              <a:gd name="connsiteY13" fmla="*/ 53834 h 493440"/>
              <a:gd name="connsiteX14" fmla="*/ 57901 w 371818"/>
              <a:gd name="connsiteY14" fmla="*/ 0 h 493440"/>
              <a:gd name="connsiteX15" fmla="*/ 131053 w 371818"/>
              <a:gd name="connsiteY15" fmla="*/ 14508 h 493440"/>
              <a:gd name="connsiteX16" fmla="*/ 193639 w 371818"/>
              <a:gd name="connsiteY16" fmla="*/ 82287 h 493440"/>
              <a:gd name="connsiteX17" fmla="*/ 183074 w 371818"/>
              <a:gd name="connsiteY17" fmla="*/ 135558 h 493440"/>
              <a:gd name="connsiteX18" fmla="*/ 109923 w 371818"/>
              <a:gd name="connsiteY18" fmla="*/ 121050 h 493440"/>
              <a:gd name="connsiteX19" fmla="*/ 47336 w 371818"/>
              <a:gd name="connsiteY19" fmla="*/ 53271 h 493440"/>
              <a:gd name="connsiteX20" fmla="*/ 47336 w 371818"/>
              <a:gd name="connsiteY20" fmla="*/ 53271 h 493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818" h="493440">
                <a:moveTo>
                  <a:pt x="245761" y="53834"/>
                </a:moveTo>
                <a:lnTo>
                  <a:pt x="247046" y="64967"/>
                </a:lnTo>
                <a:cubicBezTo>
                  <a:pt x="216390" y="79315"/>
                  <a:pt x="211360" y="113148"/>
                  <a:pt x="213128" y="139919"/>
                </a:cubicBezTo>
                <a:lnTo>
                  <a:pt x="215748" y="158320"/>
                </a:lnTo>
                <a:lnTo>
                  <a:pt x="229503" y="157874"/>
                </a:lnTo>
                <a:cubicBezTo>
                  <a:pt x="255127" y="154035"/>
                  <a:pt x="279341" y="145928"/>
                  <a:pt x="325234" y="175203"/>
                </a:cubicBezTo>
                <a:cubicBezTo>
                  <a:pt x="351847" y="196306"/>
                  <a:pt x="372048" y="242412"/>
                  <a:pt x="371817" y="299014"/>
                </a:cubicBezTo>
                <a:cubicBezTo>
                  <a:pt x="371420" y="396282"/>
                  <a:pt x="311115" y="528375"/>
                  <a:pt x="185909" y="484922"/>
                </a:cubicBezTo>
                <a:cubicBezTo>
                  <a:pt x="39781" y="513891"/>
                  <a:pt x="0" y="401688"/>
                  <a:pt x="0" y="299014"/>
                </a:cubicBezTo>
                <a:cubicBezTo>
                  <a:pt x="0" y="234842"/>
                  <a:pt x="28672" y="176984"/>
                  <a:pt x="92210" y="146136"/>
                </a:cubicBezTo>
                <a:cubicBezTo>
                  <a:pt x="149463" y="125506"/>
                  <a:pt x="161060" y="140190"/>
                  <a:pt x="179664" y="150866"/>
                </a:cubicBezTo>
                <a:lnTo>
                  <a:pt x="191991" y="155110"/>
                </a:lnTo>
                <a:lnTo>
                  <a:pt x="192569" y="146756"/>
                </a:lnTo>
                <a:cubicBezTo>
                  <a:pt x="193294" y="120985"/>
                  <a:pt x="196750" y="81397"/>
                  <a:pt x="245761" y="53834"/>
                </a:cubicBezTo>
                <a:close/>
                <a:moveTo>
                  <a:pt x="57901" y="0"/>
                </a:moveTo>
                <a:lnTo>
                  <a:pt x="131053" y="14508"/>
                </a:lnTo>
                <a:cubicBezTo>
                  <a:pt x="171453" y="22520"/>
                  <a:pt x="199474" y="52866"/>
                  <a:pt x="193639" y="82287"/>
                </a:cubicBezTo>
                <a:lnTo>
                  <a:pt x="183074" y="135558"/>
                </a:lnTo>
                <a:lnTo>
                  <a:pt x="109923" y="121050"/>
                </a:lnTo>
                <a:cubicBezTo>
                  <a:pt x="69522" y="113038"/>
                  <a:pt x="41501" y="82692"/>
                  <a:pt x="47336" y="53271"/>
                </a:cubicBezTo>
                <a:lnTo>
                  <a:pt x="47336" y="53271"/>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9" name="Freeform: Shape 58">
            <a:extLst>
              <a:ext uri="{FF2B5EF4-FFF2-40B4-BE49-F238E27FC236}">
                <a16:creationId xmlns:a16="http://schemas.microsoft.com/office/drawing/2014/main" id="{F7B72F72-EA17-1516-16AB-1A05D66A2D43}"/>
              </a:ext>
            </a:extLst>
          </p:cNvPr>
          <p:cNvSpPr/>
          <p:nvPr/>
        </p:nvSpPr>
        <p:spPr>
          <a:xfrm>
            <a:off x="8532405" y="1207735"/>
            <a:ext cx="504572" cy="504572"/>
          </a:xfrm>
          <a:custGeom>
            <a:avLst/>
            <a:gdLst>
              <a:gd name="connsiteX0" fmla="*/ 252286 w 504572"/>
              <a:gd name="connsiteY0" fmla="*/ 264071 h 504572"/>
              <a:gd name="connsiteX1" fmla="*/ 316259 w 504572"/>
              <a:gd name="connsiteY1" fmla="*/ 455989 h 504572"/>
              <a:gd name="connsiteX2" fmla="*/ 188313 w 504572"/>
              <a:gd name="connsiteY2" fmla="*/ 455989 h 504572"/>
              <a:gd name="connsiteX3" fmla="*/ 262725 w 504572"/>
              <a:gd name="connsiteY3" fmla="*/ 259353 h 504572"/>
              <a:gd name="connsiteX4" fmla="*/ 441235 w 504572"/>
              <a:gd name="connsiteY4" fmla="*/ 354534 h 504572"/>
              <a:gd name="connsiteX5" fmla="*/ 348425 w 504572"/>
              <a:gd name="connsiteY5" fmla="*/ 442604 h 504572"/>
              <a:gd name="connsiteX6" fmla="*/ 242274 w 504572"/>
              <a:gd name="connsiteY6" fmla="*/ 259353 h 504572"/>
              <a:gd name="connsiteX7" fmla="*/ 156574 w 504572"/>
              <a:gd name="connsiteY7" fmla="*/ 442604 h 504572"/>
              <a:gd name="connsiteX8" fmla="*/ 63764 w 504572"/>
              <a:gd name="connsiteY8" fmla="*/ 354534 h 504572"/>
              <a:gd name="connsiteX9" fmla="*/ 457397 w 504572"/>
              <a:gd name="connsiteY9" fmla="*/ 188914 h 504572"/>
              <a:gd name="connsiteX10" fmla="*/ 457397 w 504572"/>
              <a:gd name="connsiteY10" fmla="*/ 316860 h 504572"/>
              <a:gd name="connsiteX11" fmla="*/ 265479 w 504572"/>
              <a:gd name="connsiteY11" fmla="*/ 252887 h 504572"/>
              <a:gd name="connsiteX12" fmla="*/ 47175 w 504572"/>
              <a:gd name="connsiteY12" fmla="*/ 188914 h 504572"/>
              <a:gd name="connsiteX13" fmla="*/ 239093 w 504572"/>
              <a:gd name="connsiteY13" fmla="*/ 252887 h 504572"/>
              <a:gd name="connsiteX14" fmla="*/ 47175 w 504572"/>
              <a:gd name="connsiteY14" fmla="*/ 316860 h 504572"/>
              <a:gd name="connsiteX15" fmla="*/ 352812 w 504572"/>
              <a:gd name="connsiteY15" fmla="*/ 64884 h 504572"/>
              <a:gd name="connsiteX16" fmla="*/ 442756 w 504572"/>
              <a:gd name="connsiteY16" fmla="*/ 155879 h 504572"/>
              <a:gd name="connsiteX17" fmla="*/ 261292 w 504572"/>
              <a:gd name="connsiteY17" fmla="*/ 245299 h 504572"/>
              <a:gd name="connsiteX18" fmla="*/ 152187 w 504572"/>
              <a:gd name="connsiteY18" fmla="*/ 64884 h 504572"/>
              <a:gd name="connsiteX19" fmla="*/ 243706 w 504572"/>
              <a:gd name="connsiteY19" fmla="*/ 245299 h 504572"/>
              <a:gd name="connsiteX20" fmla="*/ 62242 w 504572"/>
              <a:gd name="connsiteY20" fmla="*/ 155879 h 504572"/>
              <a:gd name="connsiteX21" fmla="*/ 188313 w 504572"/>
              <a:gd name="connsiteY21" fmla="*/ 48583 h 504572"/>
              <a:gd name="connsiteX22" fmla="*/ 316259 w 504572"/>
              <a:gd name="connsiteY22" fmla="*/ 48583 h 504572"/>
              <a:gd name="connsiteX23" fmla="*/ 252286 w 504572"/>
              <a:gd name="connsiteY23" fmla="*/ 240501 h 504572"/>
              <a:gd name="connsiteX24" fmla="*/ 252286 w 504572"/>
              <a:gd name="connsiteY24" fmla="*/ 16338 h 504572"/>
              <a:gd name="connsiteX25" fmla="*/ 16338 w 504572"/>
              <a:gd name="connsiteY25" fmla="*/ 252286 h 504572"/>
              <a:gd name="connsiteX26" fmla="*/ 252286 w 504572"/>
              <a:gd name="connsiteY26" fmla="*/ 488234 h 504572"/>
              <a:gd name="connsiteX27" fmla="*/ 488234 w 504572"/>
              <a:gd name="connsiteY27" fmla="*/ 252286 h 504572"/>
              <a:gd name="connsiteX28" fmla="*/ 252286 w 504572"/>
              <a:gd name="connsiteY28" fmla="*/ 16338 h 504572"/>
              <a:gd name="connsiteX29" fmla="*/ 252286 w 504572"/>
              <a:gd name="connsiteY29" fmla="*/ 0 h 504572"/>
              <a:gd name="connsiteX30" fmla="*/ 504572 w 504572"/>
              <a:gd name="connsiteY30" fmla="*/ 252286 h 504572"/>
              <a:gd name="connsiteX31" fmla="*/ 252286 w 504572"/>
              <a:gd name="connsiteY31" fmla="*/ 504572 h 504572"/>
              <a:gd name="connsiteX32" fmla="*/ 0 w 504572"/>
              <a:gd name="connsiteY32" fmla="*/ 252286 h 504572"/>
              <a:gd name="connsiteX33" fmla="*/ 252286 w 504572"/>
              <a:gd name="connsiteY33" fmla="*/ 0 h 504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04572" h="504572">
                <a:moveTo>
                  <a:pt x="252286" y="264071"/>
                </a:moveTo>
                <a:lnTo>
                  <a:pt x="316259" y="455989"/>
                </a:lnTo>
                <a:lnTo>
                  <a:pt x="188313" y="455989"/>
                </a:lnTo>
                <a:close/>
                <a:moveTo>
                  <a:pt x="262725" y="259353"/>
                </a:moveTo>
                <a:lnTo>
                  <a:pt x="441235" y="354534"/>
                </a:lnTo>
                <a:lnTo>
                  <a:pt x="348425" y="442604"/>
                </a:lnTo>
                <a:close/>
                <a:moveTo>
                  <a:pt x="242274" y="259353"/>
                </a:moveTo>
                <a:lnTo>
                  <a:pt x="156574" y="442604"/>
                </a:lnTo>
                <a:lnTo>
                  <a:pt x="63764" y="354534"/>
                </a:lnTo>
                <a:close/>
                <a:moveTo>
                  <a:pt x="457397" y="188914"/>
                </a:moveTo>
                <a:lnTo>
                  <a:pt x="457397" y="316860"/>
                </a:lnTo>
                <a:lnTo>
                  <a:pt x="265479" y="252887"/>
                </a:lnTo>
                <a:close/>
                <a:moveTo>
                  <a:pt x="47175" y="188914"/>
                </a:moveTo>
                <a:lnTo>
                  <a:pt x="239093" y="252887"/>
                </a:lnTo>
                <a:lnTo>
                  <a:pt x="47175" y="316860"/>
                </a:lnTo>
                <a:close/>
                <a:moveTo>
                  <a:pt x="352812" y="64884"/>
                </a:moveTo>
                <a:lnTo>
                  <a:pt x="442756" y="155879"/>
                </a:lnTo>
                <a:lnTo>
                  <a:pt x="261292" y="245299"/>
                </a:lnTo>
                <a:close/>
                <a:moveTo>
                  <a:pt x="152187" y="64884"/>
                </a:moveTo>
                <a:lnTo>
                  <a:pt x="243706" y="245299"/>
                </a:lnTo>
                <a:lnTo>
                  <a:pt x="62242" y="155879"/>
                </a:lnTo>
                <a:close/>
                <a:moveTo>
                  <a:pt x="188313" y="48583"/>
                </a:moveTo>
                <a:lnTo>
                  <a:pt x="316259" y="48583"/>
                </a:lnTo>
                <a:lnTo>
                  <a:pt x="252286" y="240501"/>
                </a:lnTo>
                <a:close/>
                <a:moveTo>
                  <a:pt x="252286" y="16338"/>
                </a:moveTo>
                <a:cubicBezTo>
                  <a:pt x="121976" y="16338"/>
                  <a:pt x="16338" y="121976"/>
                  <a:pt x="16338" y="252286"/>
                </a:cubicBezTo>
                <a:cubicBezTo>
                  <a:pt x="16338" y="382596"/>
                  <a:pt x="121976" y="488234"/>
                  <a:pt x="252286" y="488234"/>
                </a:cubicBezTo>
                <a:cubicBezTo>
                  <a:pt x="382596" y="488234"/>
                  <a:pt x="488234" y="382596"/>
                  <a:pt x="488234" y="252286"/>
                </a:cubicBezTo>
                <a:cubicBezTo>
                  <a:pt x="488234" y="121976"/>
                  <a:pt x="382596" y="16338"/>
                  <a:pt x="252286" y="16338"/>
                </a:cubicBezTo>
                <a:close/>
                <a:moveTo>
                  <a:pt x="252286" y="0"/>
                </a:moveTo>
                <a:cubicBezTo>
                  <a:pt x="391620" y="0"/>
                  <a:pt x="504572" y="112952"/>
                  <a:pt x="504572" y="252286"/>
                </a:cubicBezTo>
                <a:cubicBezTo>
                  <a:pt x="504572" y="391620"/>
                  <a:pt x="391620" y="504572"/>
                  <a:pt x="252286" y="504572"/>
                </a:cubicBezTo>
                <a:cubicBezTo>
                  <a:pt x="112952" y="504572"/>
                  <a:pt x="0" y="391620"/>
                  <a:pt x="0" y="252286"/>
                </a:cubicBezTo>
                <a:cubicBezTo>
                  <a:pt x="0" y="112952"/>
                  <a:pt x="112952" y="0"/>
                  <a:pt x="252286" y="0"/>
                </a:cubicBezTo>
                <a:close/>
              </a:path>
            </a:pathLst>
          </a:custGeom>
          <a:solidFill>
            <a:schemeClr val="accent1">
              <a:lumMod val="5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Tree>
    <p:extLst>
      <p:ext uri="{BB962C8B-B14F-4D97-AF65-F5344CB8AC3E}">
        <p14:creationId xmlns:p14="http://schemas.microsoft.com/office/powerpoint/2010/main" val="3435077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87C1F27-4BCD-6E7A-E1E0-37D24FCBB962}"/>
              </a:ext>
            </a:extLst>
          </p:cNvPr>
          <p:cNvSpPr txBox="1"/>
          <p:nvPr/>
        </p:nvSpPr>
        <p:spPr>
          <a:xfrm>
            <a:off x="88135" y="2258073"/>
            <a:ext cx="5916058" cy="4727704"/>
          </a:xfrm>
          <a:prstGeom prst="rect">
            <a:avLst/>
          </a:prstGeom>
          <a:noFill/>
        </p:spPr>
        <p:txBody>
          <a:bodyPr wrap="square">
            <a:spAutoFit/>
          </a:bodyPr>
          <a:lstStyle/>
          <a:p>
            <a:pPr marL="285750" marR="0" indent="-285750" algn="just">
              <a:lnSpc>
                <a:spcPct val="115000"/>
              </a:lnSpc>
              <a:spcBef>
                <a:spcPts val="0"/>
              </a:spcBef>
              <a:spcAft>
                <a:spcPts val="1000"/>
              </a:spcAft>
              <a:buFont typeface="Arial" panose="020B0604020202020204" pitchFamily="34" charset="0"/>
              <a:buChar char="•"/>
            </a:pPr>
            <a:r>
              <a:rPr lang="en-US" kern="100" dirty="0">
                <a:solidFill>
                  <a:schemeClr val="bg1">
                    <a:lumMod val="95000"/>
                  </a:schemeClr>
                </a:solidFill>
                <a:effectLst/>
                <a:latin typeface="Calibri" panose="020F0502020204030204" pitchFamily="34" charset="0"/>
                <a:ea typeface="Calibri" panose="020F0502020204030204" pitchFamily="34" charset="0"/>
                <a:cs typeface="Calibri" panose="020F0502020204030204" pitchFamily="34" charset="0"/>
              </a:rPr>
              <a:t>There is an abundance of information available on the internet about healthy eating, but it can be confusing and misleading. </a:t>
            </a:r>
          </a:p>
          <a:p>
            <a:pPr marL="285750" marR="0" indent="-285750" algn="just">
              <a:lnSpc>
                <a:spcPct val="115000"/>
              </a:lnSpc>
              <a:spcBef>
                <a:spcPts val="0"/>
              </a:spcBef>
              <a:spcAft>
                <a:spcPts val="1000"/>
              </a:spcAft>
              <a:buFont typeface="Arial" panose="020B0604020202020204" pitchFamily="34" charset="0"/>
              <a:buChar char="•"/>
            </a:pPr>
            <a:r>
              <a:rPr lang="en-US" kern="100" dirty="0">
                <a:solidFill>
                  <a:schemeClr val="bg1">
                    <a:lumMod val="95000"/>
                  </a:schemeClr>
                </a:solidFill>
                <a:effectLst/>
                <a:latin typeface="Calibri" panose="020F0502020204030204" pitchFamily="34" charset="0"/>
                <a:ea typeface="Calibri" panose="020F0502020204030204" pitchFamily="34" charset="0"/>
                <a:cs typeface="Calibri" panose="020F0502020204030204" pitchFamily="34" charset="0"/>
              </a:rPr>
              <a:t>Additionally, people often have busy schedules and find it difficult to make time for meal planning and cooking healthy meals. </a:t>
            </a:r>
          </a:p>
          <a:p>
            <a:pPr marL="285750" marR="0" indent="-285750" algn="just">
              <a:lnSpc>
                <a:spcPct val="115000"/>
              </a:lnSpc>
              <a:spcBef>
                <a:spcPts val="0"/>
              </a:spcBef>
              <a:spcAft>
                <a:spcPts val="1000"/>
              </a:spcAft>
              <a:buFont typeface="Arial" panose="020B0604020202020204" pitchFamily="34" charset="0"/>
              <a:buChar char="•"/>
            </a:pPr>
            <a:r>
              <a:rPr lang="en-US" kern="100" dirty="0">
                <a:solidFill>
                  <a:schemeClr val="bg1">
                    <a:lumMod val="95000"/>
                  </a:schemeClr>
                </a:solidFill>
                <a:effectLst/>
                <a:latin typeface="Calibri" panose="020F0502020204030204" pitchFamily="34" charset="0"/>
                <a:ea typeface="Calibri" panose="020F0502020204030204" pitchFamily="34" charset="0"/>
                <a:cs typeface="Calibri" panose="020F0502020204030204" pitchFamily="34" charset="0"/>
              </a:rPr>
              <a:t>This can lead to a reliance on fast food and unhealthy processed foods, which can contribute to weight gain and poor health outcomes.</a:t>
            </a:r>
          </a:p>
          <a:p>
            <a:pPr marL="285750" indent="-285750" algn="just">
              <a:lnSpc>
                <a:spcPct val="115000"/>
              </a:lnSpc>
              <a:spcAft>
                <a:spcPts val="1000"/>
              </a:spcAft>
              <a:buFont typeface="Arial" panose="020B0604020202020204" pitchFamily="34" charset="0"/>
              <a:buChar char="•"/>
            </a:pPr>
            <a:r>
              <a:rPr lang="en-US" kern="100" dirty="0">
                <a:solidFill>
                  <a:schemeClr val="bg1">
                    <a:lumMod val="95000"/>
                  </a:schemeClr>
                </a:solidFill>
                <a:effectLst/>
                <a:latin typeface="Calibri" panose="020F0502020204030204" pitchFamily="34" charset="0"/>
                <a:ea typeface="Calibri" panose="020F0502020204030204" pitchFamily="34" charset="0"/>
                <a:cs typeface="Calibri" panose="020F0502020204030204" pitchFamily="34" charset="0"/>
              </a:rPr>
              <a:t>The main problem this project aims to solve is the lack of knowledge and guidance that people have when it comes to making healthy food choices. </a:t>
            </a:r>
          </a:p>
          <a:p>
            <a:pPr marL="285750" marR="0" indent="-285750" algn="just">
              <a:lnSpc>
                <a:spcPct val="115000"/>
              </a:lnSpc>
              <a:spcBef>
                <a:spcPts val="0"/>
              </a:spcBef>
              <a:spcAft>
                <a:spcPts val="1000"/>
              </a:spcAft>
              <a:buFont typeface="Arial" panose="020B0604020202020204" pitchFamily="34" charset="0"/>
              <a:buChar char="•"/>
            </a:pPr>
            <a:endParaRPr lang="en-US"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5A38B251-356D-E967-BA75-C5B7D4425B11}"/>
              </a:ext>
            </a:extLst>
          </p:cNvPr>
          <p:cNvSpPr txBox="1"/>
          <p:nvPr/>
        </p:nvSpPr>
        <p:spPr>
          <a:xfrm>
            <a:off x="6666614" y="468960"/>
            <a:ext cx="7546457" cy="1046440"/>
          </a:xfrm>
          <a:prstGeom prst="rect">
            <a:avLst/>
          </a:prstGeom>
          <a:noFill/>
        </p:spPr>
        <p:txBody>
          <a:bodyPr wrap="square">
            <a:spAutoFit/>
          </a:bodyPr>
          <a:lstStyle/>
          <a:p>
            <a:br>
              <a:rPr lang="en-CA" sz="1800" b="1" i="0" dirty="0">
                <a:solidFill>
                  <a:schemeClr val="bg1"/>
                </a:solidFill>
                <a:effectLst/>
                <a:latin typeface="Calibri(body)"/>
                <a:cs typeface="Times New Roman" panose="02020603050405020304" pitchFamily="18" charset="0"/>
              </a:rPr>
            </a:br>
            <a:r>
              <a:rPr lang="en-CA" sz="4400" b="1" i="0" dirty="0">
                <a:solidFill>
                  <a:schemeClr val="bg1"/>
                </a:solidFill>
                <a:effectLst/>
                <a:latin typeface="Calibri(body)"/>
                <a:cs typeface="Times New Roman" panose="02020603050405020304" pitchFamily="18" charset="0"/>
              </a:rPr>
              <a:t>PROBLEM STATEMENT</a:t>
            </a:r>
            <a:endParaRPr lang="en-US" sz="4400" dirty="0">
              <a:solidFill>
                <a:schemeClr val="bg1"/>
              </a:solidFill>
            </a:endParaRPr>
          </a:p>
        </p:txBody>
      </p:sp>
    </p:spTree>
    <p:extLst>
      <p:ext uri="{BB962C8B-B14F-4D97-AF65-F5344CB8AC3E}">
        <p14:creationId xmlns:p14="http://schemas.microsoft.com/office/powerpoint/2010/main" val="5200005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D1D6FF-1122-B11D-0CE3-E62BA27376FA}"/>
              </a:ext>
            </a:extLst>
          </p:cNvPr>
          <p:cNvSpPr>
            <a:spLocks noGrp="1"/>
          </p:cNvSpPr>
          <p:nvPr>
            <p:ph type="title"/>
          </p:nvPr>
        </p:nvSpPr>
        <p:spPr>
          <a:xfrm>
            <a:off x="511868" y="795008"/>
            <a:ext cx="6637712" cy="676656"/>
          </a:xfrm>
        </p:spPr>
        <p:txBody>
          <a:bodyPr/>
          <a:lstStyle/>
          <a:p>
            <a:r>
              <a:rPr lang="en-US" sz="4400" b="1" dirty="0">
                <a:latin typeface="Calibri(body)"/>
              </a:rPr>
              <a:t>PROJECT PROPOSAL</a:t>
            </a:r>
          </a:p>
        </p:txBody>
      </p:sp>
      <p:sp>
        <p:nvSpPr>
          <p:cNvPr id="3" name="Content Placeholder 2">
            <a:extLst>
              <a:ext uri="{FF2B5EF4-FFF2-40B4-BE49-F238E27FC236}">
                <a16:creationId xmlns:a16="http://schemas.microsoft.com/office/drawing/2014/main" id="{3BC78FF3-2111-8514-6A97-D535AF0159DA}"/>
              </a:ext>
            </a:extLst>
          </p:cNvPr>
          <p:cNvSpPr>
            <a:spLocks noGrp="1"/>
          </p:cNvSpPr>
          <p:nvPr>
            <p:ph idx="1"/>
          </p:nvPr>
        </p:nvSpPr>
        <p:spPr>
          <a:xfrm>
            <a:off x="317131" y="1796394"/>
            <a:ext cx="7503272" cy="4683755"/>
          </a:xfrm>
        </p:spPr>
        <p:txBody>
          <a:bodyPr>
            <a:normAutofit/>
          </a:bodyPr>
          <a:lstStyle/>
          <a:p>
            <a:pPr marL="0" marR="0" algn="just">
              <a:lnSpc>
                <a:spcPct val="115000"/>
              </a:lnSpc>
              <a:spcBef>
                <a:spcPts val="0"/>
              </a:spcBef>
              <a:spcAft>
                <a:spcPts val="1000"/>
              </a:spcAft>
            </a:pPr>
            <a:r>
              <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Our conversational AI-based chatbot can offer personalized nutritional guidance and meal planning ideas to help users make healthy food choices.</a:t>
            </a:r>
          </a:p>
          <a:p>
            <a:pPr marL="0" marR="0" algn="just">
              <a:lnSpc>
                <a:spcPct val="115000"/>
              </a:lnSpc>
              <a:spcBef>
                <a:spcPts val="0"/>
              </a:spcBef>
              <a:spcAft>
                <a:spcPts val="1000"/>
              </a:spcAft>
            </a:pPr>
            <a:r>
              <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The chatbot will understand user preferences, dietary restrictions, and nutritional needs. </a:t>
            </a:r>
          </a:p>
          <a:p>
            <a:pPr marL="0" marR="0" algn="just">
              <a:lnSpc>
                <a:spcPct val="115000"/>
              </a:lnSpc>
              <a:spcBef>
                <a:spcPts val="0"/>
              </a:spcBef>
              <a:spcAft>
                <a:spcPts val="1000"/>
              </a:spcAft>
            </a:pPr>
            <a:r>
              <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It will provide users with nutritional advice and recommendations for healthy meals and snacks. </a:t>
            </a:r>
          </a:p>
          <a:p>
            <a:pPr marL="0" marR="0" algn="just">
              <a:lnSpc>
                <a:spcPct val="115000"/>
              </a:lnSpc>
              <a:spcBef>
                <a:spcPts val="0"/>
              </a:spcBef>
              <a:spcAft>
                <a:spcPts val="1000"/>
              </a:spcAft>
            </a:pPr>
            <a:r>
              <a:rPr lang="en-US" sz="1800" kern="10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This solution can be particularly useful for individuals who are looking to lose weight or manage chronic diseases such as diabetes or heart disease.</a:t>
            </a:r>
          </a:p>
          <a:p>
            <a:pPr marL="0" marR="0" algn="just">
              <a:lnSpc>
                <a:spcPct val="115000"/>
              </a:lnSpc>
              <a:spcBef>
                <a:spcPts val="0"/>
              </a:spcBef>
              <a:spcAft>
                <a:spcPts val="10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51" name="Group 50">
            <a:extLst>
              <a:ext uri="{FF2B5EF4-FFF2-40B4-BE49-F238E27FC236}">
                <a16:creationId xmlns:a16="http://schemas.microsoft.com/office/drawing/2014/main" id="{4654030B-995F-3570-28F7-E7C6F09EA56F}"/>
              </a:ext>
            </a:extLst>
          </p:cNvPr>
          <p:cNvGrpSpPr/>
          <p:nvPr/>
        </p:nvGrpSpPr>
        <p:grpSpPr>
          <a:xfrm>
            <a:off x="9210736" y="2107850"/>
            <a:ext cx="1457192" cy="1977782"/>
            <a:chOff x="5389992" y="405999"/>
            <a:chExt cx="1836515" cy="2497245"/>
          </a:xfrm>
        </p:grpSpPr>
        <p:sp>
          <p:nvSpPr>
            <p:cNvPr id="52" name="Freeform: Shape 51">
              <a:extLst>
                <a:ext uri="{FF2B5EF4-FFF2-40B4-BE49-F238E27FC236}">
                  <a16:creationId xmlns:a16="http://schemas.microsoft.com/office/drawing/2014/main" id="{AA45E8EC-7858-8C15-E6C6-2E214E789320}"/>
                </a:ext>
              </a:extLst>
            </p:cNvPr>
            <p:cNvSpPr/>
            <p:nvPr/>
          </p:nvSpPr>
          <p:spPr>
            <a:xfrm>
              <a:off x="5389992" y="405999"/>
              <a:ext cx="1836515" cy="2306840"/>
            </a:xfrm>
            <a:custGeom>
              <a:avLst/>
              <a:gdLst>
                <a:gd name="connsiteX0" fmla="*/ 622775 w 5044769"/>
                <a:gd name="connsiteY0" fmla="*/ 6336294 h 6336715"/>
                <a:gd name="connsiteX1" fmla="*/ 157362 w 5044769"/>
                <a:gd name="connsiteY1" fmla="*/ 5720991 h 6336715"/>
                <a:gd name="connsiteX2" fmla="*/ 5418 w 5044769"/>
                <a:gd name="connsiteY2" fmla="*/ 4783320 h 6336715"/>
                <a:gd name="connsiteX3" fmla="*/ 238124 w 5044769"/>
                <a:gd name="connsiteY3" fmla="*/ 3805268 h 6336715"/>
                <a:gd name="connsiteX4" fmla="*/ 433187 w 5044769"/>
                <a:gd name="connsiteY4" fmla="*/ 3006537 h 6336715"/>
                <a:gd name="connsiteX5" fmla="*/ 433872 w 5044769"/>
                <a:gd name="connsiteY5" fmla="*/ 2434353 h 6336715"/>
                <a:gd name="connsiteX6" fmla="*/ 578287 w 5044769"/>
                <a:gd name="connsiteY6" fmla="*/ 1286561 h 6336715"/>
                <a:gd name="connsiteX7" fmla="*/ 1340059 w 5044769"/>
                <a:gd name="connsiteY7" fmla="*/ 359157 h 6336715"/>
                <a:gd name="connsiteX8" fmla="*/ 3406356 w 5044769"/>
                <a:gd name="connsiteY8" fmla="*/ 150406 h 6336715"/>
                <a:gd name="connsiteX9" fmla="*/ 4692402 w 5044769"/>
                <a:gd name="connsiteY9" fmla="*/ 1838213 h 6336715"/>
                <a:gd name="connsiteX10" fmla="*/ 4701984 w 5044769"/>
                <a:gd name="connsiteY10" fmla="*/ 2259823 h 6336715"/>
                <a:gd name="connsiteX11" fmla="*/ 4793013 w 5044769"/>
                <a:gd name="connsiteY11" fmla="*/ 3170116 h 6336715"/>
                <a:gd name="connsiteX12" fmla="*/ 5005872 w 5044769"/>
                <a:gd name="connsiteY12" fmla="*/ 4432892 h 6336715"/>
                <a:gd name="connsiteX13" fmla="*/ 5001081 w 5044769"/>
                <a:gd name="connsiteY13" fmla="*/ 5501288 h 6336715"/>
                <a:gd name="connsiteX14" fmla="*/ 4858719 w 5044769"/>
                <a:gd name="connsiteY14" fmla="*/ 5911947 h 6336715"/>
                <a:gd name="connsiteX15" fmla="*/ 4476806 w 5044769"/>
                <a:gd name="connsiteY15" fmla="*/ 6274696 h 6336715"/>
                <a:gd name="connsiteX16" fmla="*/ 4431634 w 5044769"/>
                <a:gd name="connsiteY16" fmla="*/ 6238421 h 6336715"/>
                <a:gd name="connsiteX17" fmla="*/ 4389199 w 5044769"/>
                <a:gd name="connsiteY17" fmla="*/ 6079633 h 6336715"/>
                <a:gd name="connsiteX18" fmla="*/ 4053828 w 5044769"/>
                <a:gd name="connsiteY18" fmla="*/ 5698405 h 6336715"/>
                <a:gd name="connsiteX19" fmla="*/ 3639747 w 5044769"/>
                <a:gd name="connsiteY19" fmla="*/ 5584105 h 6336715"/>
                <a:gd name="connsiteX20" fmla="*/ 3389930 w 5044769"/>
                <a:gd name="connsiteY20" fmla="*/ 5503342 h 6336715"/>
                <a:gd name="connsiteX21" fmla="*/ 3121633 w 5044769"/>
                <a:gd name="connsiteY21" fmla="*/ 5280217 h 6336715"/>
                <a:gd name="connsiteX22" fmla="*/ 3034710 w 5044769"/>
                <a:gd name="connsiteY22" fmla="*/ 5047511 h 6336715"/>
                <a:gd name="connsiteX23" fmla="*/ 3034710 w 5044769"/>
                <a:gd name="connsiteY23" fmla="*/ 4956481 h 6336715"/>
                <a:gd name="connsiteX24" fmla="*/ 3081251 w 5044769"/>
                <a:gd name="connsiteY24" fmla="*/ 4917469 h 6336715"/>
                <a:gd name="connsiteX25" fmla="*/ 3628796 w 5044769"/>
                <a:gd name="connsiteY25" fmla="*/ 4511601 h 6336715"/>
                <a:gd name="connsiteX26" fmla="*/ 3873822 w 5044769"/>
                <a:gd name="connsiteY26" fmla="*/ 4174861 h 6336715"/>
                <a:gd name="connsiteX27" fmla="*/ 3898462 w 5044769"/>
                <a:gd name="connsiteY27" fmla="*/ 4068090 h 6336715"/>
                <a:gd name="connsiteX28" fmla="*/ 3884089 w 5044769"/>
                <a:gd name="connsiteY28" fmla="*/ 3801846 h 6336715"/>
                <a:gd name="connsiteX29" fmla="*/ 3869716 w 5044769"/>
                <a:gd name="connsiteY29" fmla="*/ 3516438 h 6336715"/>
                <a:gd name="connsiteX30" fmla="*/ 3843707 w 5044769"/>
                <a:gd name="connsiteY30" fmla="*/ 3037336 h 6336715"/>
                <a:gd name="connsiteX31" fmla="*/ 3841654 w 5044769"/>
                <a:gd name="connsiteY31" fmla="*/ 2931934 h 6336715"/>
                <a:gd name="connsiteX32" fmla="*/ 3784162 w 5044769"/>
                <a:gd name="connsiteY32" fmla="*/ 3055131 h 6336715"/>
                <a:gd name="connsiteX33" fmla="*/ 3711612 w 5044769"/>
                <a:gd name="connsiteY33" fmla="*/ 3064713 h 6336715"/>
                <a:gd name="connsiteX34" fmla="*/ 3240039 w 5044769"/>
                <a:gd name="connsiteY34" fmla="*/ 2527435 h 6336715"/>
                <a:gd name="connsiteX35" fmla="*/ 3331069 w 5044769"/>
                <a:gd name="connsiteY35" fmla="*/ 2755351 h 6336715"/>
                <a:gd name="connsiteX36" fmla="*/ 3398143 w 5044769"/>
                <a:gd name="connsiteY36" fmla="*/ 2927143 h 6336715"/>
                <a:gd name="connsiteX37" fmla="*/ 3394721 w 5044769"/>
                <a:gd name="connsiteY37" fmla="*/ 2986004 h 6336715"/>
                <a:gd name="connsiteX38" fmla="*/ 3335860 w 5044769"/>
                <a:gd name="connsiteY38" fmla="*/ 2982582 h 6336715"/>
                <a:gd name="connsiteX39" fmla="*/ 2837594 w 5044769"/>
                <a:gd name="connsiteY39" fmla="*/ 2721129 h 6336715"/>
                <a:gd name="connsiteX40" fmla="*/ 2716449 w 5044769"/>
                <a:gd name="connsiteY40" fmla="*/ 2659530 h 6336715"/>
                <a:gd name="connsiteX41" fmla="*/ 2667855 w 5044769"/>
                <a:gd name="connsiteY41" fmla="*/ 2695121 h 6336715"/>
                <a:gd name="connsiteX42" fmla="*/ 2914934 w 5044769"/>
                <a:gd name="connsiteY42" fmla="*/ 3163956 h 6336715"/>
                <a:gd name="connsiteX43" fmla="*/ 2964898 w 5044769"/>
                <a:gd name="connsiteY43" fmla="*/ 3202969 h 6336715"/>
                <a:gd name="connsiteX44" fmla="*/ 2982693 w 5044769"/>
                <a:gd name="connsiteY44" fmla="*/ 3253616 h 6336715"/>
                <a:gd name="connsiteX45" fmla="*/ 2934099 w 5044769"/>
                <a:gd name="connsiteY45" fmla="*/ 3276887 h 6336715"/>
                <a:gd name="connsiteX46" fmla="*/ 2853336 w 5044769"/>
                <a:gd name="connsiteY46" fmla="*/ 3261830 h 6336715"/>
                <a:gd name="connsiteX47" fmla="*/ 1890341 w 5044769"/>
                <a:gd name="connsiteY47" fmla="*/ 2734818 h 6336715"/>
                <a:gd name="connsiteX48" fmla="*/ 1429035 w 5044769"/>
                <a:gd name="connsiteY48" fmla="*/ 2219441 h 6336715"/>
                <a:gd name="connsiteX49" fmla="*/ 1407817 w 5044769"/>
                <a:gd name="connsiteY49" fmla="*/ 2198908 h 6336715"/>
                <a:gd name="connsiteX50" fmla="*/ 1389338 w 5044769"/>
                <a:gd name="connsiteY50" fmla="*/ 2229023 h 6336715"/>
                <a:gd name="connsiteX51" fmla="*/ 1259296 w 5044769"/>
                <a:gd name="connsiteY51" fmla="*/ 2958627 h 6336715"/>
                <a:gd name="connsiteX52" fmla="*/ 1149787 w 5044769"/>
                <a:gd name="connsiteY52" fmla="*/ 3710817 h 6336715"/>
                <a:gd name="connsiteX53" fmla="*/ 1236025 w 5044769"/>
                <a:gd name="connsiteY53" fmla="*/ 4185812 h 6336715"/>
                <a:gd name="connsiteX54" fmla="*/ 1733606 w 5044769"/>
                <a:gd name="connsiteY54" fmla="*/ 4716246 h 6336715"/>
                <a:gd name="connsiteX55" fmla="*/ 2012170 w 5044769"/>
                <a:gd name="connsiteY55" fmla="*/ 4892829 h 6336715"/>
                <a:gd name="connsiteX56" fmla="*/ 2049814 w 5044769"/>
                <a:gd name="connsiteY56" fmla="*/ 4933211 h 6336715"/>
                <a:gd name="connsiteX57" fmla="*/ 2075138 w 5044769"/>
                <a:gd name="connsiteY57" fmla="*/ 5065990 h 6336715"/>
                <a:gd name="connsiteX58" fmla="*/ 1986846 w 5044769"/>
                <a:gd name="connsiteY58" fmla="*/ 5239151 h 6336715"/>
                <a:gd name="connsiteX59" fmla="*/ 1893079 w 5044769"/>
                <a:gd name="connsiteY59" fmla="*/ 5370562 h 6336715"/>
                <a:gd name="connsiteX60" fmla="*/ 1875968 w 5044769"/>
                <a:gd name="connsiteY60" fmla="*/ 5404099 h 6336715"/>
                <a:gd name="connsiteX61" fmla="*/ 1791099 w 5044769"/>
                <a:gd name="connsiteY61" fmla="*/ 5453378 h 6336715"/>
                <a:gd name="connsiteX62" fmla="*/ 1529646 w 5044769"/>
                <a:gd name="connsiteY62" fmla="*/ 5584789 h 6336715"/>
                <a:gd name="connsiteX63" fmla="*/ 1171689 w 5044769"/>
                <a:gd name="connsiteY63" fmla="*/ 5686770 h 6336715"/>
                <a:gd name="connsiteX64" fmla="*/ 1067655 w 5044769"/>
                <a:gd name="connsiteY64" fmla="*/ 5710725 h 6336715"/>
                <a:gd name="connsiteX65" fmla="*/ 741181 w 5044769"/>
                <a:gd name="connsiteY65" fmla="*/ 6018719 h 6336715"/>
                <a:gd name="connsiteX66" fmla="*/ 670001 w 5044769"/>
                <a:gd name="connsiteY66" fmla="*/ 6290437 h 6336715"/>
                <a:gd name="connsiteX67" fmla="*/ 622775 w 5044769"/>
                <a:gd name="connsiteY67" fmla="*/ 6336294 h 633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044769" h="6336715">
                  <a:moveTo>
                    <a:pt x="622775" y="6336294"/>
                  </a:moveTo>
                  <a:cubicBezTo>
                    <a:pt x="427712" y="6161080"/>
                    <a:pt x="271662" y="5957120"/>
                    <a:pt x="157362" y="5720991"/>
                  </a:cubicBezTo>
                  <a:cubicBezTo>
                    <a:pt x="13631" y="5423264"/>
                    <a:pt x="-13746" y="5107741"/>
                    <a:pt x="5418" y="4783320"/>
                  </a:cubicBezTo>
                  <a:cubicBezTo>
                    <a:pt x="25951" y="4443158"/>
                    <a:pt x="125193" y="4122844"/>
                    <a:pt x="238124" y="3805268"/>
                  </a:cubicBezTo>
                  <a:cubicBezTo>
                    <a:pt x="330523" y="3545868"/>
                    <a:pt x="411286" y="3283047"/>
                    <a:pt x="433187" y="3006537"/>
                  </a:cubicBezTo>
                  <a:cubicBezTo>
                    <a:pt x="448245" y="2815581"/>
                    <a:pt x="442085" y="2624624"/>
                    <a:pt x="433872" y="2434353"/>
                  </a:cubicBezTo>
                  <a:cubicBezTo>
                    <a:pt x="416077" y="2043542"/>
                    <a:pt x="448245" y="1660945"/>
                    <a:pt x="578287" y="1286561"/>
                  </a:cubicBezTo>
                  <a:cubicBezTo>
                    <a:pt x="719280" y="880009"/>
                    <a:pt x="972519" y="572015"/>
                    <a:pt x="1340059" y="359157"/>
                  </a:cubicBezTo>
                  <a:cubicBezTo>
                    <a:pt x="1996428" y="-20018"/>
                    <a:pt x="2687703" y="-114469"/>
                    <a:pt x="3406356" y="150406"/>
                  </a:cubicBezTo>
                  <a:cubicBezTo>
                    <a:pt x="4107898" y="409121"/>
                    <a:pt x="4621221" y="1095605"/>
                    <a:pt x="4692402" y="1838213"/>
                  </a:cubicBezTo>
                  <a:cubicBezTo>
                    <a:pt x="4706091" y="1978521"/>
                    <a:pt x="4709513" y="2118830"/>
                    <a:pt x="4701984" y="2259823"/>
                  </a:cubicBezTo>
                  <a:cubicBezTo>
                    <a:pt x="4685558" y="2567817"/>
                    <a:pt x="4739628" y="2868966"/>
                    <a:pt x="4793013" y="3170116"/>
                  </a:cubicBezTo>
                  <a:cubicBezTo>
                    <a:pt x="4866932" y="3590356"/>
                    <a:pt x="4956593" y="4008544"/>
                    <a:pt x="5005872" y="4432892"/>
                  </a:cubicBezTo>
                  <a:cubicBezTo>
                    <a:pt x="5047622" y="4788796"/>
                    <a:pt x="5068839" y="5145384"/>
                    <a:pt x="5001081" y="5501288"/>
                  </a:cubicBezTo>
                  <a:cubicBezTo>
                    <a:pt x="4973703" y="5645019"/>
                    <a:pt x="4929215" y="5783274"/>
                    <a:pt x="4858719" y="5911947"/>
                  </a:cubicBezTo>
                  <a:cubicBezTo>
                    <a:pt x="4769743" y="6073473"/>
                    <a:pt x="4654758" y="6206937"/>
                    <a:pt x="4476806" y="6274696"/>
                  </a:cubicBezTo>
                  <a:cubicBezTo>
                    <a:pt x="4444638" y="6284278"/>
                    <a:pt x="4438478" y="6261007"/>
                    <a:pt x="4431634" y="6238421"/>
                  </a:cubicBezTo>
                  <a:cubicBezTo>
                    <a:pt x="4415892" y="6185720"/>
                    <a:pt x="4402203" y="6132334"/>
                    <a:pt x="4389199" y="6079633"/>
                  </a:cubicBezTo>
                  <a:cubicBezTo>
                    <a:pt x="4344027" y="5893467"/>
                    <a:pt x="4224936" y="5775061"/>
                    <a:pt x="4053828" y="5698405"/>
                  </a:cubicBezTo>
                  <a:cubicBezTo>
                    <a:pt x="3921048" y="5638859"/>
                    <a:pt x="3783477" y="5601216"/>
                    <a:pt x="3639747" y="5584105"/>
                  </a:cubicBezTo>
                  <a:cubicBezTo>
                    <a:pt x="3550771" y="5573154"/>
                    <a:pt x="3472061" y="5533457"/>
                    <a:pt x="3389930" y="5503342"/>
                  </a:cubicBezTo>
                  <a:cubicBezTo>
                    <a:pt x="3339966" y="5501288"/>
                    <a:pt x="3127793" y="5284324"/>
                    <a:pt x="3121633" y="5280217"/>
                  </a:cubicBezTo>
                  <a:cubicBezTo>
                    <a:pt x="3039501" y="5222041"/>
                    <a:pt x="3024443" y="5140593"/>
                    <a:pt x="3034710" y="5047511"/>
                  </a:cubicBezTo>
                  <a:cubicBezTo>
                    <a:pt x="3038132" y="5017396"/>
                    <a:pt x="3034710" y="4986596"/>
                    <a:pt x="3034710" y="4956481"/>
                  </a:cubicBezTo>
                  <a:cubicBezTo>
                    <a:pt x="3040870" y="4932526"/>
                    <a:pt x="3063456" y="4927735"/>
                    <a:pt x="3081251" y="4917469"/>
                  </a:cubicBezTo>
                  <a:cubicBezTo>
                    <a:pt x="3279052" y="4803169"/>
                    <a:pt x="3470008" y="4677918"/>
                    <a:pt x="3628796" y="4511601"/>
                  </a:cubicBezTo>
                  <a:cubicBezTo>
                    <a:pt x="3725301" y="4410990"/>
                    <a:pt x="3806064" y="4297374"/>
                    <a:pt x="3873822" y="4174861"/>
                  </a:cubicBezTo>
                  <a:cubicBezTo>
                    <a:pt x="3892302" y="4141324"/>
                    <a:pt x="3905306" y="4105733"/>
                    <a:pt x="3898462" y="4068090"/>
                  </a:cubicBezTo>
                  <a:cubicBezTo>
                    <a:pt x="3882720" y="3979798"/>
                    <a:pt x="3890249" y="3890822"/>
                    <a:pt x="3884089" y="3801846"/>
                  </a:cubicBezTo>
                  <a:cubicBezTo>
                    <a:pt x="3877245" y="3707394"/>
                    <a:pt x="3873822" y="3611574"/>
                    <a:pt x="3869716" y="3516438"/>
                  </a:cubicBezTo>
                  <a:cubicBezTo>
                    <a:pt x="3862187" y="3356966"/>
                    <a:pt x="3858765" y="3196809"/>
                    <a:pt x="3843707" y="3037336"/>
                  </a:cubicBezTo>
                  <a:cubicBezTo>
                    <a:pt x="3840285" y="3003799"/>
                    <a:pt x="3843023" y="2969578"/>
                    <a:pt x="3841654" y="2931934"/>
                  </a:cubicBezTo>
                  <a:cubicBezTo>
                    <a:pt x="3817699" y="2973684"/>
                    <a:pt x="3806064" y="3016803"/>
                    <a:pt x="3784162" y="3055131"/>
                  </a:cubicBezTo>
                  <a:cubicBezTo>
                    <a:pt x="3763629" y="3090722"/>
                    <a:pt x="3738305" y="3094829"/>
                    <a:pt x="3711612" y="3064713"/>
                  </a:cubicBezTo>
                  <a:cubicBezTo>
                    <a:pt x="3550771" y="2884024"/>
                    <a:pt x="3389930" y="2701965"/>
                    <a:pt x="3240039" y="2527435"/>
                  </a:cubicBezTo>
                  <a:cubicBezTo>
                    <a:pt x="3272892" y="2593825"/>
                    <a:pt x="3298900" y="2675957"/>
                    <a:pt x="3331069" y="2755351"/>
                  </a:cubicBezTo>
                  <a:cubicBezTo>
                    <a:pt x="3354339" y="2812158"/>
                    <a:pt x="3376241" y="2869651"/>
                    <a:pt x="3398143" y="2927143"/>
                  </a:cubicBezTo>
                  <a:cubicBezTo>
                    <a:pt x="3404987" y="2946307"/>
                    <a:pt x="3414569" y="2968209"/>
                    <a:pt x="3394721" y="2986004"/>
                  </a:cubicBezTo>
                  <a:cubicBezTo>
                    <a:pt x="3374872" y="3003799"/>
                    <a:pt x="3354339" y="2992164"/>
                    <a:pt x="3335860" y="2982582"/>
                  </a:cubicBezTo>
                  <a:cubicBezTo>
                    <a:pt x="3170227" y="2894975"/>
                    <a:pt x="3002542" y="2810105"/>
                    <a:pt x="2837594" y="2721129"/>
                  </a:cubicBezTo>
                  <a:cubicBezTo>
                    <a:pt x="2797897" y="2699912"/>
                    <a:pt x="2757515" y="2678010"/>
                    <a:pt x="2716449" y="2659530"/>
                  </a:cubicBezTo>
                  <a:cubicBezTo>
                    <a:pt x="2675384" y="2640366"/>
                    <a:pt x="2661011" y="2649948"/>
                    <a:pt x="2667855" y="2695121"/>
                  </a:cubicBezTo>
                  <a:cubicBezTo>
                    <a:pt x="2694548" y="2879917"/>
                    <a:pt x="2762991" y="3044181"/>
                    <a:pt x="2914934" y="3163956"/>
                  </a:cubicBezTo>
                  <a:cubicBezTo>
                    <a:pt x="2931361" y="3176960"/>
                    <a:pt x="2948472" y="3189280"/>
                    <a:pt x="2964898" y="3202969"/>
                  </a:cubicBezTo>
                  <a:cubicBezTo>
                    <a:pt x="2980640" y="3215973"/>
                    <a:pt x="2991591" y="3231715"/>
                    <a:pt x="2982693" y="3253616"/>
                  </a:cubicBezTo>
                  <a:cubicBezTo>
                    <a:pt x="2973796" y="3275518"/>
                    <a:pt x="2953947" y="3277572"/>
                    <a:pt x="2934099" y="3276887"/>
                  </a:cubicBezTo>
                  <a:cubicBezTo>
                    <a:pt x="2906721" y="3275518"/>
                    <a:pt x="2879344" y="3270043"/>
                    <a:pt x="2853336" y="3261830"/>
                  </a:cubicBezTo>
                  <a:cubicBezTo>
                    <a:pt x="2494694" y="3155743"/>
                    <a:pt x="2174380" y="2978475"/>
                    <a:pt x="1890341" y="2734818"/>
                  </a:cubicBezTo>
                  <a:cubicBezTo>
                    <a:pt x="1713758" y="2583558"/>
                    <a:pt x="1560445" y="2411766"/>
                    <a:pt x="1429035" y="2219441"/>
                  </a:cubicBezTo>
                  <a:cubicBezTo>
                    <a:pt x="1423559" y="2211228"/>
                    <a:pt x="1418768" y="2203015"/>
                    <a:pt x="1407817" y="2198908"/>
                  </a:cubicBezTo>
                  <a:cubicBezTo>
                    <a:pt x="1391391" y="2201646"/>
                    <a:pt x="1392075" y="2217388"/>
                    <a:pt x="1389338" y="2229023"/>
                  </a:cubicBezTo>
                  <a:cubicBezTo>
                    <a:pt x="1327739" y="2469258"/>
                    <a:pt x="1281882" y="2711547"/>
                    <a:pt x="1259296" y="2958627"/>
                  </a:cubicBezTo>
                  <a:cubicBezTo>
                    <a:pt x="1236025" y="3211182"/>
                    <a:pt x="1216861" y="3463737"/>
                    <a:pt x="1149787" y="3710817"/>
                  </a:cubicBezTo>
                  <a:cubicBezTo>
                    <a:pt x="1103930" y="3879187"/>
                    <a:pt x="1151840" y="4037975"/>
                    <a:pt x="1236025" y="4185812"/>
                  </a:cubicBezTo>
                  <a:cubicBezTo>
                    <a:pt x="1359907" y="4401408"/>
                    <a:pt x="1535121" y="4569778"/>
                    <a:pt x="1733606" y="4716246"/>
                  </a:cubicBezTo>
                  <a:cubicBezTo>
                    <a:pt x="1822582" y="4781951"/>
                    <a:pt x="1916350" y="4838759"/>
                    <a:pt x="2012170" y="4892829"/>
                  </a:cubicBezTo>
                  <a:cubicBezTo>
                    <a:pt x="2028596" y="4902411"/>
                    <a:pt x="2048445" y="4909940"/>
                    <a:pt x="2049814" y="4933211"/>
                  </a:cubicBezTo>
                  <a:cubicBezTo>
                    <a:pt x="2064187" y="4976330"/>
                    <a:pt x="2077875" y="5019449"/>
                    <a:pt x="2075138" y="5065990"/>
                  </a:cubicBezTo>
                  <a:cubicBezTo>
                    <a:pt x="2079929" y="5141278"/>
                    <a:pt x="2053920" y="5198086"/>
                    <a:pt x="1986846" y="5239151"/>
                  </a:cubicBezTo>
                  <a:cubicBezTo>
                    <a:pt x="1938936" y="5268582"/>
                    <a:pt x="1917718" y="5321967"/>
                    <a:pt x="1893079" y="5370562"/>
                  </a:cubicBezTo>
                  <a:cubicBezTo>
                    <a:pt x="1886919" y="5381513"/>
                    <a:pt x="1886235" y="5395202"/>
                    <a:pt x="1875968" y="5404099"/>
                  </a:cubicBezTo>
                  <a:cubicBezTo>
                    <a:pt x="1842431" y="5412312"/>
                    <a:pt x="1817791" y="5433530"/>
                    <a:pt x="1791099" y="5453378"/>
                  </a:cubicBezTo>
                  <a:cubicBezTo>
                    <a:pt x="1711705" y="5511555"/>
                    <a:pt x="1624782" y="5557412"/>
                    <a:pt x="1529646" y="5584789"/>
                  </a:cubicBezTo>
                  <a:cubicBezTo>
                    <a:pt x="1415346" y="5636121"/>
                    <a:pt x="1292833" y="5659392"/>
                    <a:pt x="1171689" y="5686770"/>
                  </a:cubicBezTo>
                  <a:cubicBezTo>
                    <a:pt x="1136783" y="5694298"/>
                    <a:pt x="1102561" y="5701827"/>
                    <a:pt x="1067655" y="5710725"/>
                  </a:cubicBezTo>
                  <a:cubicBezTo>
                    <a:pt x="900654" y="5752475"/>
                    <a:pt x="798674" y="5861984"/>
                    <a:pt x="741181" y="6018719"/>
                  </a:cubicBezTo>
                  <a:cubicBezTo>
                    <a:pt x="709013" y="6107010"/>
                    <a:pt x="693956" y="6200093"/>
                    <a:pt x="670001" y="6290437"/>
                  </a:cubicBezTo>
                  <a:cubicBezTo>
                    <a:pt x="661103" y="6313708"/>
                    <a:pt x="657681" y="6340401"/>
                    <a:pt x="622775" y="6336294"/>
                  </a:cubicBezTo>
                  <a:close/>
                </a:path>
              </a:pathLst>
            </a:custGeom>
            <a:solidFill>
              <a:srgbClr val="A06A49"/>
            </a:solidFill>
            <a:ln w="4491"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52ECB3C8-0552-0BF1-47DA-FA93072BD772}"/>
                </a:ext>
              </a:extLst>
            </p:cNvPr>
            <p:cNvSpPr/>
            <p:nvPr/>
          </p:nvSpPr>
          <p:spPr>
            <a:xfrm>
              <a:off x="6097437" y="2289758"/>
              <a:ext cx="428109" cy="592658"/>
            </a:xfrm>
            <a:custGeom>
              <a:avLst/>
              <a:gdLst>
                <a:gd name="connsiteX0" fmla="*/ 1126317 w 1175982"/>
                <a:gd name="connsiteY0" fmla="*/ 119359 h 1627986"/>
                <a:gd name="connsiteX1" fmla="*/ 1118788 w 1175982"/>
                <a:gd name="connsiteY1" fmla="*/ 170007 h 1627986"/>
                <a:gd name="connsiteX2" fmla="*/ 1172858 w 1175982"/>
                <a:gd name="connsiteY2" fmla="*/ 1048817 h 1627986"/>
                <a:gd name="connsiteX3" fmla="*/ 1153694 w 1175982"/>
                <a:gd name="connsiteY3" fmla="*/ 1275364 h 1627986"/>
                <a:gd name="connsiteX4" fmla="*/ 918250 w 1175982"/>
                <a:gd name="connsiteY4" fmla="*/ 1539554 h 1627986"/>
                <a:gd name="connsiteX5" fmla="*/ 229712 w 1175982"/>
                <a:gd name="connsiteY5" fmla="*/ 1516968 h 1627986"/>
                <a:gd name="connsiteX6" fmla="*/ 47654 w 1175982"/>
                <a:gd name="connsiteY6" fmla="*/ 1295212 h 1627986"/>
                <a:gd name="connsiteX7" fmla="*/ 13432 w 1175982"/>
                <a:gd name="connsiteY7" fmla="*/ 421193 h 1627986"/>
                <a:gd name="connsiteX8" fmla="*/ 94879 w 1175982"/>
                <a:gd name="connsiteY8" fmla="*/ 42019 h 1627986"/>
                <a:gd name="connsiteX9" fmla="*/ 166745 w 1175982"/>
                <a:gd name="connsiteY9" fmla="*/ 42019 h 1627986"/>
                <a:gd name="connsiteX10" fmla="*/ 606150 w 1175982"/>
                <a:gd name="connsiteY10" fmla="*/ 135101 h 1627986"/>
                <a:gd name="connsiteX11" fmla="*/ 1022284 w 1175982"/>
                <a:gd name="connsiteY11" fmla="*/ 24908 h 1627986"/>
                <a:gd name="connsiteX12" fmla="*/ 1096202 w 1175982"/>
                <a:gd name="connsiteY12" fmla="*/ 8481 h 1627986"/>
                <a:gd name="connsiteX13" fmla="*/ 1126317 w 1175982"/>
                <a:gd name="connsiteY13" fmla="*/ 119359 h 1627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5982" h="1627986">
                  <a:moveTo>
                    <a:pt x="1126317" y="119359"/>
                  </a:moveTo>
                  <a:cubicBezTo>
                    <a:pt x="1111944" y="134417"/>
                    <a:pt x="1116051" y="152212"/>
                    <a:pt x="1118788" y="170007"/>
                  </a:cubicBezTo>
                  <a:cubicBezTo>
                    <a:pt x="1171490" y="460891"/>
                    <a:pt x="1182441" y="754511"/>
                    <a:pt x="1172858" y="1048817"/>
                  </a:cubicBezTo>
                  <a:cubicBezTo>
                    <a:pt x="1170121" y="1124789"/>
                    <a:pt x="1167383" y="1200761"/>
                    <a:pt x="1153694" y="1275364"/>
                  </a:cubicBezTo>
                  <a:cubicBezTo>
                    <a:pt x="1124264" y="1407459"/>
                    <a:pt x="1026390" y="1480693"/>
                    <a:pt x="918250" y="1539554"/>
                  </a:cubicBezTo>
                  <a:cubicBezTo>
                    <a:pt x="686228" y="1666174"/>
                    <a:pt x="454890" y="1655223"/>
                    <a:pt x="229712" y="1516968"/>
                  </a:cubicBezTo>
                  <a:cubicBezTo>
                    <a:pt x="131839" y="1449894"/>
                    <a:pt x="49707" y="1311639"/>
                    <a:pt x="47654" y="1295212"/>
                  </a:cubicBezTo>
                  <a:cubicBezTo>
                    <a:pt x="42178" y="1274679"/>
                    <a:pt x="-29002" y="792840"/>
                    <a:pt x="13432" y="421193"/>
                  </a:cubicBezTo>
                  <a:cubicBezTo>
                    <a:pt x="42178" y="328795"/>
                    <a:pt x="83244" y="55023"/>
                    <a:pt x="94879" y="42019"/>
                  </a:cubicBezTo>
                  <a:cubicBezTo>
                    <a:pt x="118834" y="21486"/>
                    <a:pt x="142105" y="29699"/>
                    <a:pt x="166745" y="42019"/>
                  </a:cubicBezTo>
                  <a:cubicBezTo>
                    <a:pt x="305000" y="112515"/>
                    <a:pt x="452152" y="139892"/>
                    <a:pt x="606150" y="135101"/>
                  </a:cubicBezTo>
                  <a:cubicBezTo>
                    <a:pt x="753302" y="130995"/>
                    <a:pt x="892926" y="98142"/>
                    <a:pt x="1022284" y="24908"/>
                  </a:cubicBezTo>
                  <a:cubicBezTo>
                    <a:pt x="1044185" y="12588"/>
                    <a:pt x="1066087" y="-13420"/>
                    <a:pt x="1096202" y="8481"/>
                  </a:cubicBezTo>
                  <a:cubicBezTo>
                    <a:pt x="1115366" y="43388"/>
                    <a:pt x="1137953" y="76240"/>
                    <a:pt x="1126317" y="119359"/>
                  </a:cubicBezTo>
                  <a:close/>
                </a:path>
              </a:pathLst>
            </a:custGeom>
            <a:solidFill>
              <a:srgbClr val="F9D6BA"/>
            </a:solidFill>
            <a:ln w="4491"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63B7DCC9-81B7-A404-D763-A80943287737}"/>
                </a:ext>
              </a:extLst>
            </p:cNvPr>
            <p:cNvSpPr/>
            <p:nvPr/>
          </p:nvSpPr>
          <p:spPr>
            <a:xfrm>
              <a:off x="5602394" y="2432626"/>
              <a:ext cx="381190" cy="451482"/>
            </a:xfrm>
            <a:custGeom>
              <a:avLst/>
              <a:gdLst>
                <a:gd name="connsiteX0" fmla="*/ 126246 w 1047099"/>
                <a:gd name="connsiteY0" fmla="*/ 464044 h 1240187"/>
                <a:gd name="connsiteX1" fmla="*/ 501998 w 1047099"/>
                <a:gd name="connsiteY1" fmla="*/ 112931 h 1240187"/>
                <a:gd name="connsiteX2" fmla="*/ 942087 w 1047099"/>
                <a:gd name="connsiteY2" fmla="*/ 0 h 1240187"/>
                <a:gd name="connsiteX3" fmla="*/ 974940 w 1047099"/>
                <a:gd name="connsiteY3" fmla="*/ 36959 h 1240187"/>
                <a:gd name="connsiteX4" fmla="*/ 1045437 w 1047099"/>
                <a:gd name="connsiteY4" fmla="*/ 1238136 h 1240187"/>
                <a:gd name="connsiteX5" fmla="*/ 35901 w 1047099"/>
                <a:gd name="connsiteY5" fmla="*/ 1101250 h 1240187"/>
                <a:gd name="connsiteX6" fmla="*/ 2364 w 1047099"/>
                <a:gd name="connsiteY6" fmla="*/ 1053339 h 1240187"/>
                <a:gd name="connsiteX7" fmla="*/ 126246 w 1047099"/>
                <a:gd name="connsiteY7" fmla="*/ 464044 h 124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7099" h="1240187">
                  <a:moveTo>
                    <a:pt x="126246" y="464044"/>
                  </a:moveTo>
                  <a:cubicBezTo>
                    <a:pt x="184422" y="275826"/>
                    <a:pt x="306936" y="155366"/>
                    <a:pt x="501998" y="112931"/>
                  </a:cubicBezTo>
                  <a:cubicBezTo>
                    <a:pt x="649835" y="80763"/>
                    <a:pt x="798357" y="47910"/>
                    <a:pt x="942087" y="0"/>
                  </a:cubicBezTo>
                  <a:cubicBezTo>
                    <a:pt x="966043" y="684"/>
                    <a:pt x="974256" y="14373"/>
                    <a:pt x="974940" y="36959"/>
                  </a:cubicBezTo>
                  <a:cubicBezTo>
                    <a:pt x="976309" y="66389"/>
                    <a:pt x="1059810" y="1220341"/>
                    <a:pt x="1045437" y="1238136"/>
                  </a:cubicBezTo>
                  <a:cubicBezTo>
                    <a:pt x="1029010" y="1257984"/>
                    <a:pt x="188529" y="1127942"/>
                    <a:pt x="35901" y="1101250"/>
                  </a:cubicBezTo>
                  <a:cubicBezTo>
                    <a:pt x="5101" y="1095774"/>
                    <a:pt x="-5165" y="1093036"/>
                    <a:pt x="2364" y="1053339"/>
                  </a:cubicBezTo>
                  <a:cubicBezTo>
                    <a:pt x="19474" y="973945"/>
                    <a:pt x="99553" y="550282"/>
                    <a:pt x="126246" y="464044"/>
                  </a:cubicBezTo>
                  <a:close/>
                </a:path>
              </a:pathLst>
            </a:custGeom>
            <a:solidFill>
              <a:srgbClr val="EFEFEF"/>
            </a:solidFill>
            <a:ln w="6837"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38A22E50-00EF-C64A-BEE5-B8D0C6CAD0CB}"/>
                </a:ext>
              </a:extLst>
            </p:cNvPr>
            <p:cNvSpPr/>
            <p:nvPr/>
          </p:nvSpPr>
          <p:spPr>
            <a:xfrm>
              <a:off x="6115034" y="2754046"/>
              <a:ext cx="402647" cy="149198"/>
            </a:xfrm>
            <a:custGeom>
              <a:avLst/>
              <a:gdLst>
                <a:gd name="connsiteX0" fmla="*/ 38328 w 1106040"/>
                <a:gd name="connsiteY0" fmla="*/ 299096 h 409836"/>
                <a:gd name="connsiteX1" fmla="*/ 0 w 1106040"/>
                <a:gd name="connsiteY1" fmla="*/ 19164 h 409836"/>
                <a:gd name="connsiteX2" fmla="*/ 165632 w 1106040"/>
                <a:gd name="connsiteY2" fmla="*/ 203960 h 409836"/>
                <a:gd name="connsiteX3" fmla="*/ 479786 w 1106040"/>
                <a:gd name="connsiteY3" fmla="*/ 321683 h 409836"/>
                <a:gd name="connsiteX4" fmla="*/ 934933 w 1106040"/>
                <a:gd name="connsiteY4" fmla="*/ 195063 h 409836"/>
                <a:gd name="connsiteX5" fmla="*/ 1106041 w 1106040"/>
                <a:gd name="connsiteY5" fmla="*/ 0 h 409836"/>
                <a:gd name="connsiteX6" fmla="*/ 1057446 w 1106040"/>
                <a:gd name="connsiteY6" fmla="*/ 360011 h 409836"/>
                <a:gd name="connsiteX7" fmla="*/ 1010220 w 1106040"/>
                <a:gd name="connsiteY7" fmla="*/ 397654 h 409836"/>
                <a:gd name="connsiteX8" fmla="*/ 93767 w 1106040"/>
                <a:gd name="connsiteY8" fmla="*/ 399023 h 409836"/>
                <a:gd name="connsiteX9" fmla="*/ 47910 w 1106040"/>
                <a:gd name="connsiteY9" fmla="*/ 361380 h 409836"/>
                <a:gd name="connsiteX10" fmla="*/ 38328 w 1106040"/>
                <a:gd name="connsiteY10" fmla="*/ 299096 h 409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6040" h="409836">
                  <a:moveTo>
                    <a:pt x="38328" y="299096"/>
                  </a:moveTo>
                  <a:cubicBezTo>
                    <a:pt x="41750" y="280617"/>
                    <a:pt x="13689" y="158788"/>
                    <a:pt x="0" y="19164"/>
                  </a:cubicBezTo>
                  <a:cubicBezTo>
                    <a:pt x="98558" y="142362"/>
                    <a:pt x="127304" y="172476"/>
                    <a:pt x="165632" y="203960"/>
                  </a:cubicBezTo>
                  <a:cubicBezTo>
                    <a:pt x="263506" y="262137"/>
                    <a:pt x="363433" y="310732"/>
                    <a:pt x="479786" y="321683"/>
                  </a:cubicBezTo>
                  <a:cubicBezTo>
                    <a:pt x="648841" y="337424"/>
                    <a:pt x="798047" y="292252"/>
                    <a:pt x="934933" y="195063"/>
                  </a:cubicBezTo>
                  <a:cubicBezTo>
                    <a:pt x="1008167" y="143046"/>
                    <a:pt x="1058815" y="73234"/>
                    <a:pt x="1106041" y="0"/>
                  </a:cubicBezTo>
                  <a:cubicBezTo>
                    <a:pt x="1099881" y="121144"/>
                    <a:pt x="1078663" y="240919"/>
                    <a:pt x="1057446" y="360011"/>
                  </a:cubicBezTo>
                  <a:cubicBezTo>
                    <a:pt x="1052655" y="387388"/>
                    <a:pt x="1036913" y="396970"/>
                    <a:pt x="1010220" y="397654"/>
                  </a:cubicBezTo>
                  <a:cubicBezTo>
                    <a:pt x="704964" y="409974"/>
                    <a:pt x="399023" y="416818"/>
                    <a:pt x="93767" y="399023"/>
                  </a:cubicBezTo>
                  <a:cubicBezTo>
                    <a:pt x="67074" y="397654"/>
                    <a:pt x="50648" y="389441"/>
                    <a:pt x="47910" y="361380"/>
                  </a:cubicBezTo>
                  <a:cubicBezTo>
                    <a:pt x="46541" y="340847"/>
                    <a:pt x="41750" y="319629"/>
                    <a:pt x="38328" y="299096"/>
                  </a:cubicBezTo>
                  <a:close/>
                </a:path>
              </a:pathLst>
            </a:custGeom>
            <a:solidFill>
              <a:srgbClr val="92D050"/>
            </a:solidFill>
            <a:ln w="4491"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2110A5B1-AF2E-48AB-7F1A-8631E1065EFC}"/>
                </a:ext>
              </a:extLst>
            </p:cNvPr>
            <p:cNvSpPr/>
            <p:nvPr/>
          </p:nvSpPr>
          <p:spPr>
            <a:xfrm>
              <a:off x="5793691" y="1182078"/>
              <a:ext cx="1024138" cy="1105077"/>
            </a:xfrm>
            <a:custGeom>
              <a:avLst/>
              <a:gdLst>
                <a:gd name="connsiteX0" fmla="*/ 1939466 w 2813231"/>
                <a:gd name="connsiteY0" fmla="*/ 2832176 h 3035563"/>
                <a:gd name="connsiteX1" fmla="*/ 1921671 w 2813231"/>
                <a:gd name="connsiteY1" fmla="*/ 2842443 h 3035563"/>
                <a:gd name="connsiteX2" fmla="*/ 1855966 w 2813231"/>
                <a:gd name="connsiteY2" fmla="*/ 2897882 h 3035563"/>
                <a:gd name="connsiteX3" fmla="*/ 1554132 w 2813231"/>
                <a:gd name="connsiteY3" fmla="*/ 3027239 h 3035563"/>
                <a:gd name="connsiteX4" fmla="*/ 1487742 w 2813231"/>
                <a:gd name="connsiteY4" fmla="*/ 3032714 h 3035563"/>
                <a:gd name="connsiteX5" fmla="*/ 990160 w 2813231"/>
                <a:gd name="connsiteY5" fmla="*/ 2860238 h 3035563"/>
                <a:gd name="connsiteX6" fmla="*/ 923086 w 2813231"/>
                <a:gd name="connsiteY6" fmla="*/ 2803430 h 3035563"/>
                <a:gd name="connsiteX7" fmla="*/ 445353 w 2813231"/>
                <a:gd name="connsiteY7" fmla="*/ 2473534 h 3035563"/>
                <a:gd name="connsiteX8" fmla="*/ 105875 w 2813231"/>
                <a:gd name="connsiteY8" fmla="*/ 2071089 h 3035563"/>
                <a:gd name="connsiteX9" fmla="*/ 27850 w 2813231"/>
                <a:gd name="connsiteY9" fmla="*/ 1516015 h 3035563"/>
                <a:gd name="connsiteX10" fmla="*/ 125039 w 2813231"/>
                <a:gd name="connsiteY10" fmla="*/ 815842 h 3035563"/>
                <a:gd name="connsiteX11" fmla="*/ 273561 w 2813231"/>
                <a:gd name="connsiteY11" fmla="*/ 20533 h 3035563"/>
                <a:gd name="connsiteX12" fmla="*/ 281774 w 2813231"/>
                <a:gd name="connsiteY12" fmla="*/ 0 h 3035563"/>
                <a:gd name="connsiteX13" fmla="*/ 314627 w 2813231"/>
                <a:gd name="connsiteY13" fmla="*/ 39697 h 3035563"/>
                <a:gd name="connsiteX14" fmla="*/ 1729346 w 2813231"/>
                <a:gd name="connsiteY14" fmla="*/ 1101934 h 3035563"/>
                <a:gd name="connsiteX15" fmla="*/ 1833379 w 2813231"/>
                <a:gd name="connsiteY15" fmla="*/ 1123836 h 3035563"/>
                <a:gd name="connsiteX16" fmla="*/ 1855281 w 2813231"/>
                <a:gd name="connsiteY16" fmla="*/ 1118360 h 3035563"/>
                <a:gd name="connsiteX17" fmla="*/ 1844330 w 2813231"/>
                <a:gd name="connsiteY17" fmla="*/ 1095090 h 3035563"/>
                <a:gd name="connsiteX18" fmla="*/ 1821060 w 2813231"/>
                <a:gd name="connsiteY18" fmla="*/ 1077295 h 3035563"/>
                <a:gd name="connsiteX19" fmla="*/ 1525385 w 2813231"/>
                <a:gd name="connsiteY19" fmla="*/ 501688 h 3035563"/>
                <a:gd name="connsiteX20" fmla="*/ 1571927 w 2813231"/>
                <a:gd name="connsiteY20" fmla="*/ 483208 h 3035563"/>
                <a:gd name="connsiteX21" fmla="*/ 2221452 w 2813231"/>
                <a:gd name="connsiteY21" fmla="*/ 822002 h 3035563"/>
                <a:gd name="connsiteX22" fmla="*/ 2282366 w 2813231"/>
                <a:gd name="connsiteY22" fmla="*/ 852117 h 3035563"/>
                <a:gd name="connsiteX23" fmla="*/ 2077721 w 2813231"/>
                <a:gd name="connsiteY23" fmla="*/ 321683 h 3035563"/>
                <a:gd name="connsiteX24" fmla="*/ 2087303 w 2813231"/>
                <a:gd name="connsiteY24" fmla="*/ 314838 h 3035563"/>
                <a:gd name="connsiteX25" fmla="*/ 2133160 w 2813231"/>
                <a:gd name="connsiteY25" fmla="*/ 366171 h 3035563"/>
                <a:gd name="connsiteX26" fmla="*/ 2606787 w 2813231"/>
                <a:gd name="connsiteY26" fmla="*/ 906187 h 3035563"/>
                <a:gd name="connsiteX27" fmla="*/ 2662226 w 2813231"/>
                <a:gd name="connsiteY27" fmla="*/ 897289 h 3035563"/>
                <a:gd name="connsiteX28" fmla="*/ 2751202 w 2813231"/>
                <a:gd name="connsiteY28" fmla="*/ 719337 h 3035563"/>
                <a:gd name="connsiteX29" fmla="*/ 2764890 w 2813231"/>
                <a:gd name="connsiteY29" fmla="*/ 978737 h 3035563"/>
                <a:gd name="connsiteX30" fmla="*/ 2812800 w 2813231"/>
                <a:gd name="connsiteY30" fmla="*/ 1928043 h 3035563"/>
                <a:gd name="connsiteX31" fmla="*/ 2781317 w 2813231"/>
                <a:gd name="connsiteY31" fmla="*/ 2066298 h 3035563"/>
                <a:gd name="connsiteX32" fmla="*/ 2094148 w 2813231"/>
                <a:gd name="connsiteY32" fmla="*/ 2742516 h 3035563"/>
                <a:gd name="connsiteX33" fmla="*/ 1939466 w 2813231"/>
                <a:gd name="connsiteY33" fmla="*/ 2832176 h 3035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813231" h="3035563">
                  <a:moveTo>
                    <a:pt x="1939466" y="2832176"/>
                  </a:moveTo>
                  <a:cubicBezTo>
                    <a:pt x="1933306" y="2835598"/>
                    <a:pt x="1927147" y="2839020"/>
                    <a:pt x="1921671" y="2842443"/>
                  </a:cubicBezTo>
                  <a:cubicBezTo>
                    <a:pt x="1905929" y="2867767"/>
                    <a:pt x="1882658" y="2884193"/>
                    <a:pt x="1855966" y="2897882"/>
                  </a:cubicBezTo>
                  <a:cubicBezTo>
                    <a:pt x="1758092" y="2948529"/>
                    <a:pt x="1656796" y="2989595"/>
                    <a:pt x="1554132" y="3027239"/>
                  </a:cubicBezTo>
                  <a:cubicBezTo>
                    <a:pt x="1532914" y="3035452"/>
                    <a:pt x="1511697" y="3038190"/>
                    <a:pt x="1487742" y="3032714"/>
                  </a:cubicBezTo>
                  <a:cubicBezTo>
                    <a:pt x="1315949" y="2990964"/>
                    <a:pt x="1151002" y="2933472"/>
                    <a:pt x="990160" y="2860238"/>
                  </a:cubicBezTo>
                  <a:cubicBezTo>
                    <a:pt x="961414" y="2847234"/>
                    <a:pt x="944303" y="2823279"/>
                    <a:pt x="923086" y="2803430"/>
                  </a:cubicBezTo>
                  <a:cubicBezTo>
                    <a:pt x="753347" y="2708294"/>
                    <a:pt x="590453" y="2603576"/>
                    <a:pt x="445353" y="2473534"/>
                  </a:cubicBezTo>
                  <a:cubicBezTo>
                    <a:pt x="313258" y="2355128"/>
                    <a:pt x="194851" y="2225770"/>
                    <a:pt x="105875" y="2071089"/>
                  </a:cubicBezTo>
                  <a:cubicBezTo>
                    <a:pt x="5948" y="1896559"/>
                    <a:pt x="-30326" y="1713131"/>
                    <a:pt x="27850" y="1516015"/>
                  </a:cubicBezTo>
                  <a:cubicBezTo>
                    <a:pt x="94924" y="1287415"/>
                    <a:pt x="102453" y="1050602"/>
                    <a:pt x="125039" y="815842"/>
                  </a:cubicBezTo>
                  <a:cubicBezTo>
                    <a:pt x="151048" y="546176"/>
                    <a:pt x="203065" y="281986"/>
                    <a:pt x="273561" y="20533"/>
                  </a:cubicBezTo>
                  <a:cubicBezTo>
                    <a:pt x="274930" y="14373"/>
                    <a:pt x="278352" y="8898"/>
                    <a:pt x="281774" y="0"/>
                  </a:cubicBezTo>
                  <a:cubicBezTo>
                    <a:pt x="300938" y="8213"/>
                    <a:pt x="305729" y="26008"/>
                    <a:pt x="314627" y="39697"/>
                  </a:cubicBezTo>
                  <a:cubicBezTo>
                    <a:pt x="660265" y="561234"/>
                    <a:pt x="1134575" y="912347"/>
                    <a:pt x="1729346" y="1101934"/>
                  </a:cubicBezTo>
                  <a:cubicBezTo>
                    <a:pt x="1762883" y="1112885"/>
                    <a:pt x="1798473" y="1117676"/>
                    <a:pt x="1833379" y="1123836"/>
                  </a:cubicBezTo>
                  <a:cubicBezTo>
                    <a:pt x="1840224" y="1125205"/>
                    <a:pt x="1851859" y="1123152"/>
                    <a:pt x="1855281" y="1118360"/>
                  </a:cubicBezTo>
                  <a:cubicBezTo>
                    <a:pt x="1862126" y="1108094"/>
                    <a:pt x="1851175" y="1101250"/>
                    <a:pt x="1844330" y="1095090"/>
                  </a:cubicBezTo>
                  <a:cubicBezTo>
                    <a:pt x="1836802" y="1088930"/>
                    <a:pt x="1829273" y="1082770"/>
                    <a:pt x="1821060" y="1077295"/>
                  </a:cubicBezTo>
                  <a:cubicBezTo>
                    <a:pt x="1621890" y="936986"/>
                    <a:pt x="1547287" y="732341"/>
                    <a:pt x="1525385" y="501688"/>
                  </a:cubicBezTo>
                  <a:cubicBezTo>
                    <a:pt x="1519910" y="446933"/>
                    <a:pt x="1551394" y="472942"/>
                    <a:pt x="1571927" y="483208"/>
                  </a:cubicBezTo>
                  <a:cubicBezTo>
                    <a:pt x="1788891" y="596140"/>
                    <a:pt x="2005172" y="709071"/>
                    <a:pt x="2221452" y="822002"/>
                  </a:cubicBezTo>
                  <a:cubicBezTo>
                    <a:pt x="2237194" y="830215"/>
                    <a:pt x="2252936" y="837744"/>
                    <a:pt x="2282366" y="852117"/>
                  </a:cubicBezTo>
                  <a:cubicBezTo>
                    <a:pt x="2211185" y="667320"/>
                    <a:pt x="2144111" y="494844"/>
                    <a:pt x="2077721" y="321683"/>
                  </a:cubicBezTo>
                  <a:cubicBezTo>
                    <a:pt x="2081144" y="319629"/>
                    <a:pt x="2083881" y="316892"/>
                    <a:pt x="2087303" y="314838"/>
                  </a:cubicBezTo>
                  <a:cubicBezTo>
                    <a:pt x="2102361" y="331949"/>
                    <a:pt x="2118103" y="348375"/>
                    <a:pt x="2133160" y="366171"/>
                  </a:cubicBezTo>
                  <a:cubicBezTo>
                    <a:pt x="2291264" y="546176"/>
                    <a:pt x="2450052" y="725497"/>
                    <a:pt x="2606787" y="906187"/>
                  </a:cubicBezTo>
                  <a:cubicBezTo>
                    <a:pt x="2635533" y="939040"/>
                    <a:pt x="2647168" y="936986"/>
                    <a:pt x="2662226" y="897289"/>
                  </a:cubicBezTo>
                  <a:cubicBezTo>
                    <a:pt x="2686181" y="836375"/>
                    <a:pt x="2714242" y="777514"/>
                    <a:pt x="2751202" y="719337"/>
                  </a:cubicBezTo>
                  <a:cubicBezTo>
                    <a:pt x="2755993" y="805576"/>
                    <a:pt x="2760784" y="891814"/>
                    <a:pt x="2764890" y="978737"/>
                  </a:cubicBezTo>
                  <a:cubicBezTo>
                    <a:pt x="2780632" y="1295628"/>
                    <a:pt x="2795690" y="1611835"/>
                    <a:pt x="2812800" y="1928043"/>
                  </a:cubicBezTo>
                  <a:cubicBezTo>
                    <a:pt x="2815538" y="1978690"/>
                    <a:pt x="2805272" y="2021810"/>
                    <a:pt x="2781317" y="2066298"/>
                  </a:cubicBezTo>
                  <a:cubicBezTo>
                    <a:pt x="2619106" y="2359919"/>
                    <a:pt x="2376818" y="2571408"/>
                    <a:pt x="2094148" y="2742516"/>
                  </a:cubicBezTo>
                  <a:cubicBezTo>
                    <a:pt x="2043500" y="2772630"/>
                    <a:pt x="1990799" y="2802061"/>
                    <a:pt x="1939466" y="2832176"/>
                  </a:cubicBezTo>
                  <a:close/>
                </a:path>
              </a:pathLst>
            </a:custGeom>
            <a:solidFill>
              <a:srgbClr val="F9D6BA"/>
            </a:solidFill>
            <a:ln w="4491"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DA09F6C2-0A75-F85D-8A47-A2A0DBF49723}"/>
                </a:ext>
              </a:extLst>
            </p:cNvPr>
            <p:cNvSpPr/>
            <p:nvPr/>
          </p:nvSpPr>
          <p:spPr>
            <a:xfrm>
              <a:off x="6129735" y="2202400"/>
              <a:ext cx="366518" cy="145571"/>
            </a:xfrm>
            <a:custGeom>
              <a:avLst/>
              <a:gdLst>
                <a:gd name="connsiteX0" fmla="*/ 0 w 1006798"/>
                <a:gd name="connsiteY0" fmla="*/ 0 h 399873"/>
                <a:gd name="connsiteX1" fmla="*/ 186165 w 1006798"/>
                <a:gd name="connsiteY1" fmla="*/ 80763 h 399873"/>
                <a:gd name="connsiteX2" fmla="*/ 563971 w 1006798"/>
                <a:gd name="connsiteY2" fmla="*/ 203960 h 399873"/>
                <a:gd name="connsiteX3" fmla="*/ 634468 w 1006798"/>
                <a:gd name="connsiteY3" fmla="*/ 197116 h 399873"/>
                <a:gd name="connsiteX4" fmla="*/ 954097 w 1006798"/>
                <a:gd name="connsiteY4" fmla="*/ 57492 h 399873"/>
                <a:gd name="connsiteX5" fmla="*/ 999269 w 1006798"/>
                <a:gd name="connsiteY5" fmla="*/ 39697 h 399873"/>
                <a:gd name="connsiteX6" fmla="*/ 1006798 w 1006798"/>
                <a:gd name="connsiteY6" fmla="*/ 253924 h 399873"/>
                <a:gd name="connsiteX7" fmla="*/ 708386 w 1006798"/>
                <a:gd name="connsiteY7" fmla="*/ 377121 h 399873"/>
                <a:gd name="connsiteX8" fmla="*/ 79394 w 1006798"/>
                <a:gd name="connsiteY8" fmla="*/ 307994 h 399873"/>
                <a:gd name="connsiteX9" fmla="*/ 20533 w 1006798"/>
                <a:gd name="connsiteY9" fmla="*/ 291568 h 399873"/>
                <a:gd name="connsiteX10" fmla="*/ 16426 w 1006798"/>
                <a:gd name="connsiteY10" fmla="*/ 136886 h 399873"/>
                <a:gd name="connsiteX11" fmla="*/ 0 w 1006798"/>
                <a:gd name="connsiteY11" fmla="*/ 0 h 399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6798" h="399873">
                  <a:moveTo>
                    <a:pt x="0" y="0"/>
                  </a:moveTo>
                  <a:cubicBezTo>
                    <a:pt x="62283" y="27377"/>
                    <a:pt x="123882" y="54754"/>
                    <a:pt x="186165" y="80763"/>
                  </a:cubicBezTo>
                  <a:cubicBezTo>
                    <a:pt x="308678" y="132780"/>
                    <a:pt x="435298" y="171108"/>
                    <a:pt x="563971" y="203960"/>
                  </a:cubicBezTo>
                  <a:cubicBezTo>
                    <a:pt x="589295" y="210120"/>
                    <a:pt x="611197" y="205329"/>
                    <a:pt x="634468" y="197116"/>
                  </a:cubicBezTo>
                  <a:cubicBezTo>
                    <a:pt x="743977" y="156735"/>
                    <a:pt x="850748" y="110878"/>
                    <a:pt x="954097" y="57492"/>
                  </a:cubicBezTo>
                  <a:cubicBezTo>
                    <a:pt x="968470" y="49963"/>
                    <a:pt x="984212" y="45172"/>
                    <a:pt x="999269" y="39697"/>
                  </a:cubicBezTo>
                  <a:cubicBezTo>
                    <a:pt x="999954" y="110878"/>
                    <a:pt x="997216" y="182743"/>
                    <a:pt x="1006798" y="253924"/>
                  </a:cubicBezTo>
                  <a:cubicBezTo>
                    <a:pt x="913031" y="307994"/>
                    <a:pt x="816526" y="356588"/>
                    <a:pt x="708386" y="377121"/>
                  </a:cubicBezTo>
                  <a:cubicBezTo>
                    <a:pt x="491422" y="418872"/>
                    <a:pt x="281301" y="407237"/>
                    <a:pt x="79394" y="307994"/>
                  </a:cubicBezTo>
                  <a:cubicBezTo>
                    <a:pt x="60914" y="299097"/>
                    <a:pt x="43804" y="284039"/>
                    <a:pt x="20533" y="291568"/>
                  </a:cubicBezTo>
                  <a:cubicBezTo>
                    <a:pt x="19164" y="240235"/>
                    <a:pt x="17795" y="188219"/>
                    <a:pt x="16426" y="136886"/>
                  </a:cubicBezTo>
                  <a:cubicBezTo>
                    <a:pt x="19164" y="90345"/>
                    <a:pt x="5476" y="45857"/>
                    <a:pt x="0" y="0"/>
                  </a:cubicBezTo>
                  <a:close/>
                </a:path>
              </a:pathLst>
            </a:custGeom>
            <a:solidFill>
              <a:srgbClr val="E2C2A7"/>
            </a:solidFill>
            <a:ln w="4491"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3851EDD9-57B5-D62B-DA4C-F8C56C053AAC}"/>
                </a:ext>
              </a:extLst>
            </p:cNvPr>
            <p:cNvSpPr/>
            <p:nvPr/>
          </p:nvSpPr>
          <p:spPr>
            <a:xfrm>
              <a:off x="5610161" y="1414853"/>
              <a:ext cx="133358" cy="334387"/>
            </a:xfrm>
            <a:custGeom>
              <a:avLst/>
              <a:gdLst>
                <a:gd name="connsiteX0" fmla="*/ 161034 w 366325"/>
                <a:gd name="connsiteY0" fmla="*/ 529 h 918537"/>
                <a:gd name="connsiteX1" fmla="*/ 200047 w 366325"/>
                <a:gd name="connsiteY1" fmla="*/ 47070 h 918537"/>
                <a:gd name="connsiteX2" fmla="*/ 289707 w 366325"/>
                <a:gd name="connsiteY2" fmla="*/ 493319 h 918537"/>
                <a:gd name="connsiteX3" fmla="*/ 362257 w 366325"/>
                <a:gd name="connsiteY3" fmla="*/ 854699 h 918537"/>
                <a:gd name="connsiteX4" fmla="*/ 347199 w 366325"/>
                <a:gd name="connsiteY4" fmla="*/ 914244 h 918537"/>
                <a:gd name="connsiteX5" fmla="*/ 295183 w 366325"/>
                <a:gd name="connsiteY5" fmla="*/ 884129 h 918537"/>
                <a:gd name="connsiteX6" fmla="*/ 89853 w 366325"/>
                <a:gd name="connsiteY6" fmla="*/ 567238 h 918537"/>
                <a:gd name="connsiteX7" fmla="*/ 9090 w 366325"/>
                <a:gd name="connsiteY7" fmla="*/ 152473 h 918537"/>
                <a:gd name="connsiteX8" fmla="*/ 161034 w 366325"/>
                <a:gd name="connsiteY8" fmla="*/ 529 h 918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325" h="918537">
                  <a:moveTo>
                    <a:pt x="161034" y="529"/>
                  </a:moveTo>
                  <a:cubicBezTo>
                    <a:pt x="195256" y="-4262"/>
                    <a:pt x="195256" y="24484"/>
                    <a:pt x="200047" y="47070"/>
                  </a:cubicBezTo>
                  <a:cubicBezTo>
                    <a:pt x="230162" y="195592"/>
                    <a:pt x="259592" y="344798"/>
                    <a:pt x="289707" y="493319"/>
                  </a:cubicBezTo>
                  <a:cubicBezTo>
                    <a:pt x="313662" y="613779"/>
                    <a:pt x="337617" y="734239"/>
                    <a:pt x="362257" y="854699"/>
                  </a:cubicBezTo>
                  <a:cubicBezTo>
                    <a:pt x="367048" y="877285"/>
                    <a:pt x="372523" y="901240"/>
                    <a:pt x="347199" y="914244"/>
                  </a:cubicBezTo>
                  <a:cubicBezTo>
                    <a:pt x="317084" y="929302"/>
                    <a:pt x="307502" y="901240"/>
                    <a:pt x="295183" y="884129"/>
                  </a:cubicBezTo>
                  <a:cubicBezTo>
                    <a:pt x="219211" y="783518"/>
                    <a:pt x="149399" y="678116"/>
                    <a:pt x="89853" y="567238"/>
                  </a:cubicBezTo>
                  <a:cubicBezTo>
                    <a:pt x="20726" y="437196"/>
                    <a:pt x="-18971" y="300994"/>
                    <a:pt x="9090" y="152473"/>
                  </a:cubicBezTo>
                  <a:cubicBezTo>
                    <a:pt x="26886" y="57337"/>
                    <a:pt x="83009" y="1213"/>
                    <a:pt x="161034" y="529"/>
                  </a:cubicBezTo>
                  <a:close/>
                </a:path>
              </a:pathLst>
            </a:custGeom>
            <a:solidFill>
              <a:srgbClr val="F9D6BA"/>
            </a:solidFill>
            <a:ln w="4491"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8B300696-BAAE-BF14-AEC9-2E9CE93A5E5A}"/>
                </a:ext>
              </a:extLst>
            </p:cNvPr>
            <p:cNvSpPr/>
            <p:nvPr/>
          </p:nvSpPr>
          <p:spPr>
            <a:xfrm>
              <a:off x="6898130" y="1395251"/>
              <a:ext cx="128839" cy="331936"/>
            </a:xfrm>
            <a:custGeom>
              <a:avLst/>
              <a:gdLst>
                <a:gd name="connsiteX0" fmla="*/ 353912 w 353912"/>
                <a:gd name="connsiteY0" fmla="*/ 250807 h 911803"/>
                <a:gd name="connsiteX1" fmla="*/ 66451 w 353912"/>
                <a:gd name="connsiteY1" fmla="*/ 893488 h 911803"/>
                <a:gd name="connsiteX2" fmla="*/ 15119 w 353912"/>
                <a:gd name="connsiteY2" fmla="*/ 906492 h 911803"/>
                <a:gd name="connsiteX3" fmla="*/ 4168 w 353912"/>
                <a:gd name="connsiteY3" fmla="*/ 859266 h 911803"/>
                <a:gd name="connsiteX4" fmla="*/ 207444 w 353912"/>
                <a:gd name="connsiteY4" fmla="*/ 30420 h 911803"/>
                <a:gd name="connsiteX5" fmla="*/ 257407 w 353912"/>
                <a:gd name="connsiteY5" fmla="*/ 10572 h 911803"/>
                <a:gd name="connsiteX6" fmla="*/ 353912 w 353912"/>
                <a:gd name="connsiteY6" fmla="*/ 250807 h 911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3912" h="911803">
                  <a:moveTo>
                    <a:pt x="353912" y="250807"/>
                  </a:moveTo>
                  <a:cubicBezTo>
                    <a:pt x="336801" y="485567"/>
                    <a:pt x="235506" y="703901"/>
                    <a:pt x="66451" y="893488"/>
                  </a:cubicBezTo>
                  <a:cubicBezTo>
                    <a:pt x="52078" y="909230"/>
                    <a:pt x="36336" y="918128"/>
                    <a:pt x="15119" y="906492"/>
                  </a:cubicBezTo>
                  <a:cubicBezTo>
                    <a:pt x="-5414" y="894857"/>
                    <a:pt x="-623" y="876377"/>
                    <a:pt x="4168" y="859266"/>
                  </a:cubicBezTo>
                  <a:cubicBezTo>
                    <a:pt x="71926" y="582756"/>
                    <a:pt x="140369" y="306931"/>
                    <a:pt x="207444" y="30420"/>
                  </a:cubicBezTo>
                  <a:cubicBezTo>
                    <a:pt x="215657" y="-3801"/>
                    <a:pt x="229345" y="-7223"/>
                    <a:pt x="257407" y="10572"/>
                  </a:cubicBezTo>
                  <a:cubicBezTo>
                    <a:pt x="340223" y="61220"/>
                    <a:pt x="352543" y="142667"/>
                    <a:pt x="353912" y="250807"/>
                  </a:cubicBezTo>
                  <a:close/>
                </a:path>
              </a:pathLst>
            </a:custGeom>
            <a:solidFill>
              <a:srgbClr val="F9D6BA"/>
            </a:solidFill>
            <a:ln w="4491"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A5A521B1-F041-56A8-BB82-C675933C9C5A}"/>
                </a:ext>
              </a:extLst>
            </p:cNvPr>
            <p:cNvSpPr/>
            <p:nvPr/>
          </p:nvSpPr>
          <p:spPr>
            <a:xfrm>
              <a:off x="6621753" y="2404221"/>
              <a:ext cx="427385" cy="479746"/>
            </a:xfrm>
            <a:custGeom>
              <a:avLst/>
              <a:gdLst>
                <a:gd name="connsiteX0" fmla="*/ 1167854 w 1173993"/>
                <a:gd name="connsiteY0" fmla="*/ 1097143 h 1317825"/>
                <a:gd name="connsiteX1" fmla="*/ 1015226 w 1173993"/>
                <a:gd name="connsiteY1" fmla="*/ 540701 h 1317825"/>
                <a:gd name="connsiteX2" fmla="*/ 766093 w 1173993"/>
                <a:gd name="connsiteY2" fmla="*/ 232707 h 1317825"/>
                <a:gd name="connsiteX3" fmla="*/ 400607 w 1173993"/>
                <a:gd name="connsiteY3" fmla="*/ 94451 h 1317825"/>
                <a:gd name="connsiteX4" fmla="*/ 6374 w 1173993"/>
                <a:gd name="connsiteY4" fmla="*/ 0 h 1317825"/>
                <a:gd name="connsiteX5" fmla="*/ 20747 w 1173993"/>
                <a:gd name="connsiteY5" fmla="*/ 30799 h 1317825"/>
                <a:gd name="connsiteX6" fmla="*/ 152158 w 1173993"/>
                <a:gd name="connsiteY6" fmla="*/ 91714 h 1317825"/>
                <a:gd name="connsiteX7" fmla="*/ 217179 w 1173993"/>
                <a:gd name="connsiteY7" fmla="*/ 177268 h 1317825"/>
                <a:gd name="connsiteX8" fmla="*/ 179535 w 1173993"/>
                <a:gd name="connsiteY8" fmla="*/ 803522 h 1317825"/>
                <a:gd name="connsiteX9" fmla="*/ 76871 w 1173993"/>
                <a:gd name="connsiteY9" fmla="*/ 1271673 h 1317825"/>
                <a:gd name="connsiteX10" fmla="*/ 109723 w 1173993"/>
                <a:gd name="connsiteY10" fmla="*/ 1314792 h 1317825"/>
                <a:gd name="connsiteX11" fmla="*/ 1140477 w 1173993"/>
                <a:gd name="connsiteY11" fmla="*/ 1149844 h 1317825"/>
                <a:gd name="connsiteX12" fmla="*/ 1167854 w 1173993"/>
                <a:gd name="connsiteY12" fmla="*/ 1097143 h 131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73993" h="1317825">
                  <a:moveTo>
                    <a:pt x="1167854" y="1097143"/>
                  </a:moveTo>
                  <a:cubicBezTo>
                    <a:pt x="1145268" y="1036913"/>
                    <a:pt x="1035759" y="607091"/>
                    <a:pt x="1015226" y="540701"/>
                  </a:cubicBezTo>
                  <a:cubicBezTo>
                    <a:pt x="973475" y="405183"/>
                    <a:pt x="892028" y="301834"/>
                    <a:pt x="766093" y="232707"/>
                  </a:cubicBezTo>
                  <a:cubicBezTo>
                    <a:pt x="650424" y="169739"/>
                    <a:pt x="530649" y="118407"/>
                    <a:pt x="400607" y="94451"/>
                  </a:cubicBezTo>
                  <a:cubicBezTo>
                    <a:pt x="267143" y="69812"/>
                    <a:pt x="132310" y="52017"/>
                    <a:pt x="6374" y="0"/>
                  </a:cubicBezTo>
                  <a:cubicBezTo>
                    <a:pt x="-10052" y="20533"/>
                    <a:pt x="9112" y="24639"/>
                    <a:pt x="20747" y="30799"/>
                  </a:cubicBezTo>
                  <a:cubicBezTo>
                    <a:pt x="64551" y="52017"/>
                    <a:pt x="106986" y="74603"/>
                    <a:pt x="152158" y="91714"/>
                  </a:cubicBezTo>
                  <a:cubicBezTo>
                    <a:pt x="193224" y="107456"/>
                    <a:pt x="215810" y="133464"/>
                    <a:pt x="217179" y="177268"/>
                  </a:cubicBezTo>
                  <a:cubicBezTo>
                    <a:pt x="217864" y="193694"/>
                    <a:pt x="206228" y="611882"/>
                    <a:pt x="179535" y="803522"/>
                  </a:cubicBezTo>
                  <a:cubicBezTo>
                    <a:pt x="177482" y="820633"/>
                    <a:pt x="91928" y="1212127"/>
                    <a:pt x="76871" y="1271673"/>
                  </a:cubicBezTo>
                  <a:cubicBezTo>
                    <a:pt x="70026" y="1299735"/>
                    <a:pt x="72764" y="1327112"/>
                    <a:pt x="109723" y="1314792"/>
                  </a:cubicBezTo>
                  <a:cubicBezTo>
                    <a:pt x="178851" y="1291522"/>
                    <a:pt x="995377" y="1186804"/>
                    <a:pt x="1140477" y="1149844"/>
                  </a:cubicBezTo>
                  <a:cubicBezTo>
                    <a:pt x="1178120" y="1139578"/>
                    <a:pt x="1178805" y="1127258"/>
                    <a:pt x="1167854" y="1097143"/>
                  </a:cubicBezTo>
                  <a:close/>
                </a:path>
              </a:pathLst>
            </a:custGeom>
            <a:solidFill>
              <a:srgbClr val="EFEFEF"/>
            </a:solidFill>
            <a:ln w="6837"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6EFD6479-D860-46A1-26C0-011844A72228}"/>
                </a:ext>
              </a:extLst>
            </p:cNvPr>
            <p:cNvSpPr/>
            <p:nvPr/>
          </p:nvSpPr>
          <p:spPr>
            <a:xfrm>
              <a:off x="5863869" y="2279142"/>
              <a:ext cx="353842" cy="592069"/>
            </a:xfrm>
            <a:custGeom>
              <a:avLst/>
              <a:gdLst>
                <a:gd name="connsiteX0" fmla="*/ 310072 w 971976"/>
                <a:gd name="connsiteY0" fmla="*/ 1574192 h 1626369"/>
                <a:gd name="connsiteX1" fmla="*/ 186190 w 971976"/>
                <a:gd name="connsiteY1" fmla="*/ 1563241 h 1626369"/>
                <a:gd name="connsiteX2" fmla="*/ 154021 w 971976"/>
                <a:gd name="connsiteY2" fmla="*/ 1535864 h 1626369"/>
                <a:gd name="connsiteX3" fmla="*/ 24 w 971976"/>
                <a:gd name="connsiteY3" fmla="*/ 1251140 h 1626369"/>
                <a:gd name="connsiteX4" fmla="*/ 16451 w 971976"/>
                <a:gd name="connsiteY4" fmla="*/ 917822 h 1626369"/>
                <a:gd name="connsiteX5" fmla="*/ 236153 w 971976"/>
                <a:gd name="connsiteY5" fmla="*/ 539332 h 1626369"/>
                <a:gd name="connsiteX6" fmla="*/ 329236 w 971976"/>
                <a:gd name="connsiteY6" fmla="*/ 484577 h 1626369"/>
                <a:gd name="connsiteX7" fmla="*/ 485971 w 971976"/>
                <a:gd name="connsiteY7" fmla="*/ 366171 h 1626369"/>
                <a:gd name="connsiteX8" fmla="*/ 748108 w 971976"/>
                <a:gd name="connsiteY8" fmla="*/ 0 h 1626369"/>
                <a:gd name="connsiteX9" fmla="*/ 750161 w 971976"/>
                <a:gd name="connsiteY9" fmla="*/ 82132 h 1626369"/>
                <a:gd name="connsiteX10" fmla="*/ 730312 w 971976"/>
                <a:gd name="connsiteY10" fmla="*/ 115669 h 1626369"/>
                <a:gd name="connsiteX11" fmla="*/ 671451 w 971976"/>
                <a:gd name="connsiteY11" fmla="*/ 204645 h 1626369"/>
                <a:gd name="connsiteX12" fmla="*/ 577684 w 971976"/>
                <a:gd name="connsiteY12" fmla="*/ 418188 h 1626369"/>
                <a:gd name="connsiteX13" fmla="*/ 607799 w 971976"/>
                <a:gd name="connsiteY13" fmla="*/ 474311 h 1626369"/>
                <a:gd name="connsiteX14" fmla="*/ 674873 w 971976"/>
                <a:gd name="connsiteY14" fmla="*/ 506479 h 1626369"/>
                <a:gd name="connsiteX15" fmla="*/ 929482 w 971976"/>
                <a:gd name="connsiteY15" fmla="*/ 807629 h 1626369"/>
                <a:gd name="connsiteX16" fmla="*/ 969179 w 971976"/>
                <a:gd name="connsiteY16" fmla="*/ 1254562 h 1626369"/>
                <a:gd name="connsiteX17" fmla="*/ 855563 w 971976"/>
                <a:gd name="connsiteY17" fmla="*/ 1510540 h 1626369"/>
                <a:gd name="connsiteX18" fmla="*/ 728944 w 971976"/>
                <a:gd name="connsiteY18" fmla="*/ 1604991 h 1626369"/>
                <a:gd name="connsiteX19" fmla="*/ 620803 w 971976"/>
                <a:gd name="connsiteY19" fmla="*/ 1583089 h 1626369"/>
                <a:gd name="connsiteX20" fmla="*/ 699513 w 971976"/>
                <a:gd name="connsiteY20" fmla="*/ 1501642 h 1626369"/>
                <a:gd name="connsiteX21" fmla="*/ 811075 w 971976"/>
                <a:gd name="connsiteY21" fmla="*/ 1451679 h 1626369"/>
                <a:gd name="connsiteX22" fmla="*/ 887047 w 971976"/>
                <a:gd name="connsiteY22" fmla="*/ 1162849 h 1626369"/>
                <a:gd name="connsiteX23" fmla="*/ 861723 w 971976"/>
                <a:gd name="connsiteY23" fmla="*/ 901396 h 1626369"/>
                <a:gd name="connsiteX24" fmla="*/ 715939 w 971976"/>
                <a:gd name="connsiteY24" fmla="*/ 637206 h 1626369"/>
                <a:gd name="connsiteX25" fmla="*/ 622857 w 971976"/>
                <a:gd name="connsiteY25" fmla="*/ 569447 h 1626369"/>
                <a:gd name="connsiteX26" fmla="*/ 371670 w 971976"/>
                <a:gd name="connsiteY26" fmla="*/ 567394 h 1626369"/>
                <a:gd name="connsiteX27" fmla="*/ 198509 w 971976"/>
                <a:gd name="connsiteY27" fmla="*/ 690591 h 1626369"/>
                <a:gd name="connsiteX28" fmla="*/ 84209 w 971976"/>
                <a:gd name="connsiteY28" fmla="*/ 1192963 h 1626369"/>
                <a:gd name="connsiteX29" fmla="*/ 125275 w 971976"/>
                <a:gd name="connsiteY29" fmla="*/ 1390764 h 1626369"/>
                <a:gd name="connsiteX30" fmla="*/ 232047 w 971976"/>
                <a:gd name="connsiteY30" fmla="*/ 1468790 h 1626369"/>
                <a:gd name="connsiteX31" fmla="*/ 294330 w 971976"/>
                <a:gd name="connsiteY31" fmla="*/ 1478371 h 1626369"/>
                <a:gd name="connsiteX32" fmla="*/ 310072 w 971976"/>
                <a:gd name="connsiteY32" fmla="*/ 1574192 h 162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71976" h="1626369">
                  <a:moveTo>
                    <a:pt x="310072" y="1574192"/>
                  </a:moveTo>
                  <a:cubicBezTo>
                    <a:pt x="258055" y="1632368"/>
                    <a:pt x="221096" y="1629631"/>
                    <a:pt x="186190" y="1563241"/>
                  </a:cubicBezTo>
                  <a:cubicBezTo>
                    <a:pt x="178661" y="1548868"/>
                    <a:pt x="165657" y="1543392"/>
                    <a:pt x="154021" y="1535864"/>
                  </a:cubicBezTo>
                  <a:cubicBezTo>
                    <a:pt x="52041" y="1468105"/>
                    <a:pt x="24" y="1374338"/>
                    <a:pt x="24" y="1251140"/>
                  </a:cubicBezTo>
                  <a:cubicBezTo>
                    <a:pt x="24" y="1139578"/>
                    <a:pt x="-1345" y="1028700"/>
                    <a:pt x="16451" y="917822"/>
                  </a:cubicBezTo>
                  <a:cubicBezTo>
                    <a:pt x="41775" y="762456"/>
                    <a:pt x="106796" y="632415"/>
                    <a:pt x="236153" y="539332"/>
                  </a:cubicBezTo>
                  <a:cubicBezTo>
                    <a:pt x="271743" y="514008"/>
                    <a:pt x="292276" y="505110"/>
                    <a:pt x="329236" y="484577"/>
                  </a:cubicBezTo>
                  <a:cubicBezTo>
                    <a:pt x="413421" y="451725"/>
                    <a:pt x="462700" y="457200"/>
                    <a:pt x="485971" y="366171"/>
                  </a:cubicBezTo>
                  <a:cubicBezTo>
                    <a:pt x="496921" y="323736"/>
                    <a:pt x="649550" y="49963"/>
                    <a:pt x="748108" y="0"/>
                  </a:cubicBezTo>
                  <a:cubicBezTo>
                    <a:pt x="745370" y="41066"/>
                    <a:pt x="750845" y="39013"/>
                    <a:pt x="750161" y="82132"/>
                  </a:cubicBezTo>
                  <a:cubicBezTo>
                    <a:pt x="746054" y="95136"/>
                    <a:pt x="734419" y="102665"/>
                    <a:pt x="730312" y="115669"/>
                  </a:cubicBezTo>
                  <a:cubicBezTo>
                    <a:pt x="717993" y="151260"/>
                    <a:pt x="695406" y="164263"/>
                    <a:pt x="671451" y="204645"/>
                  </a:cubicBezTo>
                  <a:cubicBezTo>
                    <a:pt x="620119" y="274457"/>
                    <a:pt x="594111" y="340847"/>
                    <a:pt x="577684" y="418188"/>
                  </a:cubicBezTo>
                  <a:cubicBezTo>
                    <a:pt x="570840" y="449671"/>
                    <a:pt x="574262" y="465413"/>
                    <a:pt x="607799" y="474311"/>
                  </a:cubicBezTo>
                  <a:cubicBezTo>
                    <a:pt x="642705" y="484577"/>
                    <a:pt x="651603" y="494159"/>
                    <a:pt x="674873" y="506479"/>
                  </a:cubicBezTo>
                  <a:cubicBezTo>
                    <a:pt x="806284" y="566025"/>
                    <a:pt x="892523" y="668005"/>
                    <a:pt x="929482" y="807629"/>
                  </a:cubicBezTo>
                  <a:cubicBezTo>
                    <a:pt x="968494" y="954097"/>
                    <a:pt x="977392" y="1103987"/>
                    <a:pt x="969179" y="1254562"/>
                  </a:cubicBezTo>
                  <a:cubicBezTo>
                    <a:pt x="963703" y="1352436"/>
                    <a:pt x="926060" y="1439359"/>
                    <a:pt x="855563" y="1510540"/>
                  </a:cubicBezTo>
                  <a:cubicBezTo>
                    <a:pt x="808337" y="1547499"/>
                    <a:pt x="748792" y="1572823"/>
                    <a:pt x="728944" y="1604991"/>
                  </a:cubicBezTo>
                  <a:cubicBezTo>
                    <a:pt x="674873" y="1639897"/>
                    <a:pt x="635176" y="1631684"/>
                    <a:pt x="620803" y="1583089"/>
                  </a:cubicBezTo>
                  <a:cubicBezTo>
                    <a:pt x="605746" y="1532442"/>
                    <a:pt x="639283" y="1496851"/>
                    <a:pt x="699513" y="1501642"/>
                  </a:cubicBezTo>
                  <a:cubicBezTo>
                    <a:pt x="741263" y="1496167"/>
                    <a:pt x="780276" y="1483162"/>
                    <a:pt x="811075" y="1451679"/>
                  </a:cubicBezTo>
                  <a:cubicBezTo>
                    <a:pt x="874727" y="1364756"/>
                    <a:pt x="884994" y="1273042"/>
                    <a:pt x="887047" y="1162849"/>
                  </a:cubicBezTo>
                  <a:cubicBezTo>
                    <a:pt x="888416" y="1054709"/>
                    <a:pt x="874727" y="987634"/>
                    <a:pt x="861723" y="901396"/>
                  </a:cubicBezTo>
                  <a:cubicBezTo>
                    <a:pt x="845981" y="794625"/>
                    <a:pt x="800124" y="705649"/>
                    <a:pt x="715939" y="637206"/>
                  </a:cubicBezTo>
                  <a:cubicBezTo>
                    <a:pt x="698144" y="622832"/>
                    <a:pt x="646812" y="581082"/>
                    <a:pt x="622857" y="569447"/>
                  </a:cubicBezTo>
                  <a:cubicBezTo>
                    <a:pt x="539356" y="529065"/>
                    <a:pt x="459962" y="529065"/>
                    <a:pt x="371670" y="567394"/>
                  </a:cubicBezTo>
                  <a:cubicBezTo>
                    <a:pt x="308703" y="584504"/>
                    <a:pt x="232047" y="651579"/>
                    <a:pt x="198509" y="690591"/>
                  </a:cubicBezTo>
                  <a:cubicBezTo>
                    <a:pt x="105427" y="848695"/>
                    <a:pt x="91054" y="1017065"/>
                    <a:pt x="84209" y="1192963"/>
                  </a:cubicBezTo>
                  <a:cubicBezTo>
                    <a:pt x="81472" y="1260722"/>
                    <a:pt x="93107" y="1328481"/>
                    <a:pt x="125275" y="1390764"/>
                  </a:cubicBezTo>
                  <a:cubicBezTo>
                    <a:pt x="147861" y="1434568"/>
                    <a:pt x="176608" y="1469474"/>
                    <a:pt x="232047" y="1468790"/>
                  </a:cubicBezTo>
                  <a:cubicBezTo>
                    <a:pt x="248473" y="1468790"/>
                    <a:pt x="274481" y="1467421"/>
                    <a:pt x="294330" y="1478371"/>
                  </a:cubicBezTo>
                  <a:cubicBezTo>
                    <a:pt x="327867" y="1495482"/>
                    <a:pt x="329236" y="1539286"/>
                    <a:pt x="310072" y="1574192"/>
                  </a:cubicBezTo>
                  <a:close/>
                </a:path>
              </a:pathLst>
            </a:custGeom>
            <a:solidFill>
              <a:srgbClr val="00B0F0"/>
            </a:solidFill>
            <a:ln w="6837"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D278843A-C8D6-1BFF-F730-08223EA42FE9}"/>
                </a:ext>
              </a:extLst>
            </p:cNvPr>
            <p:cNvSpPr/>
            <p:nvPr/>
          </p:nvSpPr>
          <p:spPr>
            <a:xfrm>
              <a:off x="6495220" y="2285525"/>
              <a:ext cx="191105" cy="508806"/>
            </a:xfrm>
            <a:custGeom>
              <a:avLst/>
              <a:gdLst>
                <a:gd name="connsiteX0" fmla="*/ 524375 w 524950"/>
                <a:gd name="connsiteY0" fmla="*/ 1228130 h 1397651"/>
                <a:gd name="connsiteX1" fmla="*/ 494260 w 524950"/>
                <a:gd name="connsiteY1" fmla="*/ 1339692 h 1397651"/>
                <a:gd name="connsiteX2" fmla="*/ 236914 w 524950"/>
                <a:gd name="connsiteY2" fmla="*/ 1347221 h 1397651"/>
                <a:gd name="connsiteX3" fmla="*/ 267713 w 524950"/>
                <a:gd name="connsiteY3" fmla="*/ 1095351 h 1397651"/>
                <a:gd name="connsiteX4" fmla="*/ 314939 w 524950"/>
                <a:gd name="connsiteY4" fmla="*/ 1002952 h 1397651"/>
                <a:gd name="connsiteX5" fmla="*/ 217065 w 524950"/>
                <a:gd name="connsiteY5" fmla="*/ 394493 h 1397651"/>
                <a:gd name="connsiteX6" fmla="*/ 33638 w 524950"/>
                <a:gd name="connsiteY6" fmla="*/ 130987 h 1397651"/>
                <a:gd name="connsiteX7" fmla="*/ 1469 w 524950"/>
                <a:gd name="connsiteY7" fmla="*/ 25584 h 1397651"/>
                <a:gd name="connsiteX8" fmla="*/ 18580 w 524950"/>
                <a:gd name="connsiteY8" fmla="*/ 9842 h 1397651"/>
                <a:gd name="connsiteX9" fmla="*/ 232807 w 524950"/>
                <a:gd name="connsiteY9" fmla="*/ 220647 h 1397651"/>
                <a:gd name="connsiteX10" fmla="*/ 307410 w 524950"/>
                <a:gd name="connsiteY10" fmla="*/ 367116 h 1397651"/>
                <a:gd name="connsiteX11" fmla="*/ 397755 w 524950"/>
                <a:gd name="connsiteY11" fmla="*/ 807205 h 1397651"/>
                <a:gd name="connsiteX12" fmla="*/ 408022 w 524950"/>
                <a:gd name="connsiteY12" fmla="*/ 990632 h 1397651"/>
                <a:gd name="connsiteX13" fmla="*/ 450456 w 524950"/>
                <a:gd name="connsiteY13" fmla="*/ 1098088 h 1397651"/>
                <a:gd name="connsiteX14" fmla="*/ 524375 w 524950"/>
                <a:gd name="connsiteY14" fmla="*/ 1228130 h 1397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950" h="1397651">
                  <a:moveTo>
                    <a:pt x="524375" y="1228130"/>
                  </a:moveTo>
                  <a:cubicBezTo>
                    <a:pt x="514108" y="1287676"/>
                    <a:pt x="517531" y="1296573"/>
                    <a:pt x="494260" y="1339692"/>
                  </a:cubicBezTo>
                  <a:cubicBezTo>
                    <a:pt x="423763" y="1433459"/>
                    <a:pt x="294406" y="1396500"/>
                    <a:pt x="236914" y="1347221"/>
                  </a:cubicBezTo>
                  <a:cubicBezTo>
                    <a:pt x="154098" y="1275356"/>
                    <a:pt x="165049" y="1158318"/>
                    <a:pt x="267713" y="1095351"/>
                  </a:cubicBezTo>
                  <a:cubicBezTo>
                    <a:pt x="308095" y="1070711"/>
                    <a:pt x="315623" y="1045387"/>
                    <a:pt x="314939" y="1002952"/>
                  </a:cubicBezTo>
                  <a:cubicBezTo>
                    <a:pt x="312885" y="794885"/>
                    <a:pt x="293722" y="590240"/>
                    <a:pt x="217065" y="394493"/>
                  </a:cubicBezTo>
                  <a:cubicBezTo>
                    <a:pt x="176684" y="291828"/>
                    <a:pt x="117138" y="202852"/>
                    <a:pt x="33638" y="130987"/>
                  </a:cubicBezTo>
                  <a:cubicBezTo>
                    <a:pt x="-5375" y="104294"/>
                    <a:pt x="6945" y="62544"/>
                    <a:pt x="1469" y="25584"/>
                  </a:cubicBezTo>
                  <a:cubicBezTo>
                    <a:pt x="-1953" y="-5215"/>
                    <a:pt x="-584" y="-5215"/>
                    <a:pt x="18580" y="9842"/>
                  </a:cubicBezTo>
                  <a:cubicBezTo>
                    <a:pt x="100712" y="78970"/>
                    <a:pt x="175999" y="129618"/>
                    <a:pt x="232807" y="220647"/>
                  </a:cubicBezTo>
                  <a:cubicBezTo>
                    <a:pt x="271135" y="263767"/>
                    <a:pt x="293722" y="329472"/>
                    <a:pt x="307410" y="367116"/>
                  </a:cubicBezTo>
                  <a:cubicBezTo>
                    <a:pt x="358742" y="509477"/>
                    <a:pt x="387489" y="656630"/>
                    <a:pt x="397755" y="807205"/>
                  </a:cubicBezTo>
                  <a:cubicBezTo>
                    <a:pt x="401862" y="868119"/>
                    <a:pt x="409390" y="929718"/>
                    <a:pt x="408022" y="990632"/>
                  </a:cubicBezTo>
                  <a:cubicBezTo>
                    <a:pt x="407337" y="1028276"/>
                    <a:pt x="421026" y="1077555"/>
                    <a:pt x="450456" y="1098088"/>
                  </a:cubicBezTo>
                  <a:cubicBezTo>
                    <a:pt x="486046" y="1123412"/>
                    <a:pt x="530534" y="1180220"/>
                    <a:pt x="524375" y="1228130"/>
                  </a:cubicBezTo>
                  <a:close/>
                </a:path>
              </a:pathLst>
            </a:custGeom>
            <a:solidFill>
              <a:srgbClr val="00B0F0"/>
            </a:solidFill>
            <a:ln w="6837" cap="flat">
              <a:noFill/>
              <a:prstDash val="solid"/>
              <a:miter/>
            </a:ln>
          </p:spPr>
          <p:txBody>
            <a:bodyPr rtlCol="0" anchor="ctr"/>
            <a:lstStyle/>
            <a:p>
              <a:endParaRPr lang="en-US"/>
            </a:p>
          </p:txBody>
        </p:sp>
      </p:grpSp>
      <p:grpSp>
        <p:nvGrpSpPr>
          <p:cNvPr id="63" name="Graphic 14">
            <a:extLst>
              <a:ext uri="{FF2B5EF4-FFF2-40B4-BE49-F238E27FC236}">
                <a16:creationId xmlns:a16="http://schemas.microsoft.com/office/drawing/2014/main" id="{1FA42EBA-6C71-1178-74A8-ECB3EEFF401F}"/>
              </a:ext>
            </a:extLst>
          </p:cNvPr>
          <p:cNvGrpSpPr/>
          <p:nvPr/>
        </p:nvGrpSpPr>
        <p:grpSpPr>
          <a:xfrm>
            <a:off x="8632973" y="4036929"/>
            <a:ext cx="3538433" cy="2783038"/>
            <a:chOff x="2444748" y="555045"/>
            <a:chExt cx="7282048" cy="5727454"/>
          </a:xfrm>
        </p:grpSpPr>
        <p:sp>
          <p:nvSpPr>
            <p:cNvPr id="64" name="Freeform: Shape 63">
              <a:extLst>
                <a:ext uri="{FF2B5EF4-FFF2-40B4-BE49-F238E27FC236}">
                  <a16:creationId xmlns:a16="http://schemas.microsoft.com/office/drawing/2014/main" id="{01D5B6C9-B3AE-F8D2-BE1D-B519030AEA5F}"/>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24780D93-16A6-2E48-AB2C-0DCC68C87B79}"/>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58DFD17F-EC63-A90C-4B1F-5C1CBCB612FA}"/>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75D3DCCC-4134-B45C-6493-FDFDFC8F2473}"/>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chemeClr val="tx1"/>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3765725B-EFBC-46F0-C778-757953324302}"/>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1E6EE0A0-32F0-F25D-591E-63B24562B8A7}"/>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3147441-6D69-43D1-D69D-22AB074084D0}"/>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410AAFE-96AD-DC0A-A706-713D71B6C897}"/>
                </a:ext>
              </a:extLst>
            </p:cNvPr>
            <p:cNvSpPr/>
            <p:nvPr/>
          </p:nvSpPr>
          <p:spPr>
            <a:xfrm>
              <a:off x="5654592" y="939518"/>
              <a:ext cx="3769240"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72" name="Group 71">
            <a:extLst>
              <a:ext uri="{FF2B5EF4-FFF2-40B4-BE49-F238E27FC236}">
                <a16:creationId xmlns:a16="http://schemas.microsoft.com/office/drawing/2014/main" id="{7B7B70DE-9A79-80D4-B4EB-ABED5EC723A7}"/>
              </a:ext>
            </a:extLst>
          </p:cNvPr>
          <p:cNvGrpSpPr/>
          <p:nvPr/>
        </p:nvGrpSpPr>
        <p:grpSpPr>
          <a:xfrm>
            <a:off x="11141681" y="3098821"/>
            <a:ext cx="1038109" cy="1387195"/>
            <a:chOff x="3941816" y="1814078"/>
            <a:chExt cx="1781788" cy="2593958"/>
          </a:xfrm>
        </p:grpSpPr>
        <p:grpSp>
          <p:nvGrpSpPr>
            <p:cNvPr id="73" name="Group 72">
              <a:extLst>
                <a:ext uri="{FF2B5EF4-FFF2-40B4-BE49-F238E27FC236}">
                  <a16:creationId xmlns:a16="http://schemas.microsoft.com/office/drawing/2014/main" id="{A92C4908-D6F1-9C86-CAED-92EE99CD9DA0}"/>
                </a:ext>
              </a:extLst>
            </p:cNvPr>
            <p:cNvGrpSpPr/>
            <p:nvPr/>
          </p:nvGrpSpPr>
          <p:grpSpPr>
            <a:xfrm>
              <a:off x="3941816" y="1814078"/>
              <a:ext cx="1781788" cy="2593958"/>
              <a:chOff x="2371069" y="2877253"/>
              <a:chExt cx="416267" cy="606009"/>
            </a:xfrm>
          </p:grpSpPr>
          <p:sp>
            <p:nvSpPr>
              <p:cNvPr id="78" name="Freeform 21">
                <a:extLst>
                  <a:ext uri="{FF2B5EF4-FFF2-40B4-BE49-F238E27FC236}">
                    <a16:creationId xmlns:a16="http://schemas.microsoft.com/office/drawing/2014/main" id="{FCC3DD53-374B-E8F9-A86B-AE482843AE62}"/>
                  </a:ext>
                </a:extLst>
              </p:cNvPr>
              <p:cNvSpPr>
                <a:spLocks/>
              </p:cNvSpPr>
              <p:nvPr/>
            </p:nvSpPr>
            <p:spPr bwMode="auto">
              <a:xfrm>
                <a:off x="2371069" y="2912822"/>
                <a:ext cx="416267" cy="570440"/>
              </a:xfrm>
              <a:custGeom>
                <a:avLst/>
                <a:gdLst>
                  <a:gd name="T0" fmla="*/ 353 w 353"/>
                  <a:gd name="T1" fmla="*/ 461 h 485"/>
                  <a:gd name="T2" fmla="*/ 329 w 353"/>
                  <a:gd name="T3" fmla="*/ 485 h 485"/>
                  <a:gd name="T4" fmla="*/ 24 w 353"/>
                  <a:gd name="T5" fmla="*/ 485 h 485"/>
                  <a:gd name="T6" fmla="*/ 0 w 353"/>
                  <a:gd name="T7" fmla="*/ 461 h 485"/>
                  <a:gd name="T8" fmla="*/ 0 w 353"/>
                  <a:gd name="T9" fmla="*/ 24 h 485"/>
                  <a:gd name="T10" fmla="*/ 24 w 353"/>
                  <a:gd name="T11" fmla="*/ 0 h 485"/>
                  <a:gd name="T12" fmla="*/ 329 w 353"/>
                  <a:gd name="T13" fmla="*/ 0 h 485"/>
                  <a:gd name="T14" fmla="*/ 353 w 353"/>
                  <a:gd name="T15" fmla="*/ 24 h 485"/>
                  <a:gd name="T16" fmla="*/ 353 w 353"/>
                  <a:gd name="T17" fmla="*/ 461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3" h="485">
                    <a:moveTo>
                      <a:pt x="353" y="461"/>
                    </a:moveTo>
                    <a:cubicBezTo>
                      <a:pt x="353" y="475"/>
                      <a:pt x="343" y="485"/>
                      <a:pt x="329" y="485"/>
                    </a:cubicBezTo>
                    <a:cubicBezTo>
                      <a:pt x="24" y="485"/>
                      <a:pt x="24" y="485"/>
                      <a:pt x="24" y="485"/>
                    </a:cubicBezTo>
                    <a:cubicBezTo>
                      <a:pt x="11" y="485"/>
                      <a:pt x="0" y="475"/>
                      <a:pt x="0" y="461"/>
                    </a:cubicBezTo>
                    <a:cubicBezTo>
                      <a:pt x="0" y="24"/>
                      <a:pt x="0" y="24"/>
                      <a:pt x="0" y="24"/>
                    </a:cubicBezTo>
                    <a:cubicBezTo>
                      <a:pt x="0" y="11"/>
                      <a:pt x="11" y="0"/>
                      <a:pt x="24" y="0"/>
                    </a:cubicBezTo>
                    <a:cubicBezTo>
                      <a:pt x="329" y="0"/>
                      <a:pt x="329" y="0"/>
                      <a:pt x="329" y="0"/>
                    </a:cubicBezTo>
                    <a:cubicBezTo>
                      <a:pt x="343" y="0"/>
                      <a:pt x="353" y="11"/>
                      <a:pt x="353" y="24"/>
                    </a:cubicBezTo>
                    <a:lnTo>
                      <a:pt x="353" y="461"/>
                    </a:lnTo>
                    <a:close/>
                  </a:path>
                </a:pathLst>
              </a:custGeom>
              <a:solidFill>
                <a:srgbClr val="FFC00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Rectangle 78">
                <a:extLst>
                  <a:ext uri="{FF2B5EF4-FFF2-40B4-BE49-F238E27FC236}">
                    <a16:creationId xmlns:a16="http://schemas.microsoft.com/office/drawing/2014/main" id="{23B213EF-E362-EC1A-B466-E87DF26C213F}"/>
                  </a:ext>
                </a:extLst>
              </p:cNvPr>
              <p:cNvSpPr>
                <a:spLocks noChangeArrowheads="1"/>
              </p:cNvSpPr>
              <p:nvPr/>
            </p:nvSpPr>
            <p:spPr bwMode="auto">
              <a:xfrm>
                <a:off x="2408866" y="2956587"/>
                <a:ext cx="340673" cy="47147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23">
                <a:extLst>
                  <a:ext uri="{FF2B5EF4-FFF2-40B4-BE49-F238E27FC236}">
                    <a16:creationId xmlns:a16="http://schemas.microsoft.com/office/drawing/2014/main" id="{8064A11C-CDB5-50F6-DE60-ADDFC913FE80}"/>
                  </a:ext>
                </a:extLst>
              </p:cNvPr>
              <p:cNvSpPr>
                <a:spLocks/>
              </p:cNvSpPr>
              <p:nvPr/>
            </p:nvSpPr>
            <p:spPr bwMode="auto">
              <a:xfrm>
                <a:off x="2406877" y="2954100"/>
                <a:ext cx="345148" cy="476444"/>
              </a:xfrm>
              <a:custGeom>
                <a:avLst/>
                <a:gdLst>
                  <a:gd name="T0" fmla="*/ 689 w 694"/>
                  <a:gd name="T1" fmla="*/ 953 h 958"/>
                  <a:gd name="T2" fmla="*/ 689 w 694"/>
                  <a:gd name="T3" fmla="*/ 948 h 958"/>
                  <a:gd name="T4" fmla="*/ 9 w 694"/>
                  <a:gd name="T5" fmla="*/ 948 h 958"/>
                  <a:gd name="T6" fmla="*/ 9 w 694"/>
                  <a:gd name="T7" fmla="*/ 9 h 958"/>
                  <a:gd name="T8" fmla="*/ 684 w 694"/>
                  <a:gd name="T9" fmla="*/ 9 h 958"/>
                  <a:gd name="T10" fmla="*/ 684 w 694"/>
                  <a:gd name="T11" fmla="*/ 953 h 958"/>
                  <a:gd name="T12" fmla="*/ 689 w 694"/>
                  <a:gd name="T13" fmla="*/ 953 h 958"/>
                  <a:gd name="T14" fmla="*/ 689 w 694"/>
                  <a:gd name="T15" fmla="*/ 948 h 958"/>
                  <a:gd name="T16" fmla="*/ 689 w 694"/>
                  <a:gd name="T17" fmla="*/ 953 h 958"/>
                  <a:gd name="T18" fmla="*/ 694 w 694"/>
                  <a:gd name="T19" fmla="*/ 953 h 958"/>
                  <a:gd name="T20" fmla="*/ 694 w 694"/>
                  <a:gd name="T21" fmla="*/ 0 h 958"/>
                  <a:gd name="T22" fmla="*/ 0 w 694"/>
                  <a:gd name="T23" fmla="*/ 0 h 958"/>
                  <a:gd name="T24" fmla="*/ 0 w 694"/>
                  <a:gd name="T25" fmla="*/ 958 h 958"/>
                  <a:gd name="T26" fmla="*/ 694 w 694"/>
                  <a:gd name="T27" fmla="*/ 958 h 958"/>
                  <a:gd name="T28" fmla="*/ 694 w 694"/>
                  <a:gd name="T29" fmla="*/ 953 h 958"/>
                  <a:gd name="T30" fmla="*/ 689 w 694"/>
                  <a:gd name="T31" fmla="*/ 953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4" h="958">
                    <a:moveTo>
                      <a:pt x="689" y="953"/>
                    </a:moveTo>
                    <a:lnTo>
                      <a:pt x="689" y="948"/>
                    </a:lnTo>
                    <a:lnTo>
                      <a:pt x="9" y="948"/>
                    </a:lnTo>
                    <a:lnTo>
                      <a:pt x="9" y="9"/>
                    </a:lnTo>
                    <a:lnTo>
                      <a:pt x="684" y="9"/>
                    </a:lnTo>
                    <a:lnTo>
                      <a:pt x="684" y="953"/>
                    </a:lnTo>
                    <a:lnTo>
                      <a:pt x="689" y="953"/>
                    </a:lnTo>
                    <a:lnTo>
                      <a:pt x="689" y="948"/>
                    </a:lnTo>
                    <a:lnTo>
                      <a:pt x="689" y="953"/>
                    </a:lnTo>
                    <a:lnTo>
                      <a:pt x="694" y="953"/>
                    </a:lnTo>
                    <a:lnTo>
                      <a:pt x="694" y="0"/>
                    </a:lnTo>
                    <a:lnTo>
                      <a:pt x="0" y="0"/>
                    </a:lnTo>
                    <a:lnTo>
                      <a:pt x="0" y="958"/>
                    </a:lnTo>
                    <a:lnTo>
                      <a:pt x="694" y="958"/>
                    </a:lnTo>
                    <a:lnTo>
                      <a:pt x="694" y="953"/>
                    </a:lnTo>
                    <a:lnTo>
                      <a:pt x="689" y="9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Shape 80">
                <a:extLst>
                  <a:ext uri="{FF2B5EF4-FFF2-40B4-BE49-F238E27FC236}">
                    <a16:creationId xmlns:a16="http://schemas.microsoft.com/office/drawing/2014/main" id="{E4A7E2B7-4BC1-27D6-C62A-BE7C153D2CC1}"/>
                  </a:ext>
                </a:extLst>
              </p:cNvPr>
              <p:cNvSpPr>
                <a:spLocks/>
              </p:cNvSpPr>
              <p:nvPr/>
            </p:nvSpPr>
            <p:spPr bwMode="auto">
              <a:xfrm>
                <a:off x="2506261" y="3056183"/>
                <a:ext cx="220670" cy="301384"/>
              </a:xfrm>
              <a:custGeom>
                <a:avLst/>
                <a:gdLst>
                  <a:gd name="connsiteX0" fmla="*/ 27458 w 277014"/>
                  <a:gd name="connsiteY0" fmla="*/ 286961 h 301384"/>
                  <a:gd name="connsiteX1" fmla="*/ 250055 w 277014"/>
                  <a:gd name="connsiteY1" fmla="*/ 286961 h 301384"/>
                  <a:gd name="connsiteX2" fmla="*/ 257121 w 277014"/>
                  <a:gd name="connsiteY2" fmla="*/ 294173 h 301384"/>
                  <a:gd name="connsiteX3" fmla="*/ 250055 w 277014"/>
                  <a:gd name="connsiteY3" fmla="*/ 301384 h 301384"/>
                  <a:gd name="connsiteX4" fmla="*/ 27458 w 277014"/>
                  <a:gd name="connsiteY4" fmla="*/ 301384 h 301384"/>
                  <a:gd name="connsiteX5" fmla="*/ 20391 w 277014"/>
                  <a:gd name="connsiteY5" fmla="*/ 294173 h 301384"/>
                  <a:gd name="connsiteX6" fmla="*/ 27458 w 277014"/>
                  <a:gd name="connsiteY6" fmla="*/ 286961 h 301384"/>
                  <a:gd name="connsiteX7" fmla="*/ 7073 w 277014"/>
                  <a:gd name="connsiteY7" fmla="*/ 238720 h 301384"/>
                  <a:gd name="connsiteX8" fmla="*/ 269941 w 277014"/>
                  <a:gd name="connsiteY8" fmla="*/ 238720 h 301384"/>
                  <a:gd name="connsiteX9" fmla="*/ 277014 w 277014"/>
                  <a:gd name="connsiteY9" fmla="*/ 245932 h 301384"/>
                  <a:gd name="connsiteX10" fmla="*/ 269941 w 277014"/>
                  <a:gd name="connsiteY10" fmla="*/ 253143 h 301384"/>
                  <a:gd name="connsiteX11" fmla="*/ 7073 w 277014"/>
                  <a:gd name="connsiteY11" fmla="*/ 253143 h 301384"/>
                  <a:gd name="connsiteX12" fmla="*/ 0 w 277014"/>
                  <a:gd name="connsiteY12" fmla="*/ 245932 h 301384"/>
                  <a:gd name="connsiteX13" fmla="*/ 7073 w 277014"/>
                  <a:gd name="connsiteY13" fmla="*/ 238720 h 301384"/>
                  <a:gd name="connsiteX14" fmla="*/ 27458 w 277014"/>
                  <a:gd name="connsiteY14" fmla="*/ 191971 h 301384"/>
                  <a:gd name="connsiteX15" fmla="*/ 250055 w 277014"/>
                  <a:gd name="connsiteY15" fmla="*/ 191971 h 301384"/>
                  <a:gd name="connsiteX16" fmla="*/ 257121 w 277014"/>
                  <a:gd name="connsiteY16" fmla="*/ 198933 h 301384"/>
                  <a:gd name="connsiteX17" fmla="*/ 250055 w 277014"/>
                  <a:gd name="connsiteY17" fmla="*/ 205896 h 301384"/>
                  <a:gd name="connsiteX18" fmla="*/ 27458 w 277014"/>
                  <a:gd name="connsiteY18" fmla="*/ 205896 h 301384"/>
                  <a:gd name="connsiteX19" fmla="*/ 20391 w 277014"/>
                  <a:gd name="connsiteY19" fmla="*/ 198933 h 301384"/>
                  <a:gd name="connsiteX20" fmla="*/ 27458 w 277014"/>
                  <a:gd name="connsiteY20" fmla="*/ 191971 h 301384"/>
                  <a:gd name="connsiteX21" fmla="*/ 7073 w 277014"/>
                  <a:gd name="connsiteY21" fmla="*/ 143729 h 301384"/>
                  <a:gd name="connsiteX22" fmla="*/ 269941 w 277014"/>
                  <a:gd name="connsiteY22" fmla="*/ 143729 h 301384"/>
                  <a:gd name="connsiteX23" fmla="*/ 277014 w 277014"/>
                  <a:gd name="connsiteY23" fmla="*/ 150691 h 301384"/>
                  <a:gd name="connsiteX24" fmla="*/ 269941 w 277014"/>
                  <a:gd name="connsiteY24" fmla="*/ 157654 h 301384"/>
                  <a:gd name="connsiteX25" fmla="*/ 7073 w 277014"/>
                  <a:gd name="connsiteY25" fmla="*/ 157654 h 301384"/>
                  <a:gd name="connsiteX26" fmla="*/ 0 w 277014"/>
                  <a:gd name="connsiteY26" fmla="*/ 150691 h 301384"/>
                  <a:gd name="connsiteX27" fmla="*/ 7073 w 277014"/>
                  <a:gd name="connsiteY27" fmla="*/ 143729 h 301384"/>
                  <a:gd name="connsiteX28" fmla="*/ 27458 w 277014"/>
                  <a:gd name="connsiteY28" fmla="*/ 95488 h 301384"/>
                  <a:gd name="connsiteX29" fmla="*/ 250055 w 277014"/>
                  <a:gd name="connsiteY29" fmla="*/ 95488 h 301384"/>
                  <a:gd name="connsiteX30" fmla="*/ 257121 w 277014"/>
                  <a:gd name="connsiteY30" fmla="*/ 102450 h 301384"/>
                  <a:gd name="connsiteX31" fmla="*/ 250055 w 277014"/>
                  <a:gd name="connsiteY31" fmla="*/ 109413 h 301384"/>
                  <a:gd name="connsiteX32" fmla="*/ 27458 w 277014"/>
                  <a:gd name="connsiteY32" fmla="*/ 109413 h 301384"/>
                  <a:gd name="connsiteX33" fmla="*/ 20391 w 277014"/>
                  <a:gd name="connsiteY33" fmla="*/ 102450 h 301384"/>
                  <a:gd name="connsiteX34" fmla="*/ 27458 w 277014"/>
                  <a:gd name="connsiteY34" fmla="*/ 95488 h 301384"/>
                  <a:gd name="connsiteX35" fmla="*/ 7073 w 277014"/>
                  <a:gd name="connsiteY35" fmla="*/ 47247 h 301384"/>
                  <a:gd name="connsiteX36" fmla="*/ 269941 w 277014"/>
                  <a:gd name="connsiteY36" fmla="*/ 47247 h 301384"/>
                  <a:gd name="connsiteX37" fmla="*/ 277014 w 277014"/>
                  <a:gd name="connsiteY37" fmla="*/ 54209 h 301384"/>
                  <a:gd name="connsiteX38" fmla="*/ 269941 w 277014"/>
                  <a:gd name="connsiteY38" fmla="*/ 61172 h 301384"/>
                  <a:gd name="connsiteX39" fmla="*/ 7073 w 277014"/>
                  <a:gd name="connsiteY39" fmla="*/ 61172 h 301384"/>
                  <a:gd name="connsiteX40" fmla="*/ 0 w 277014"/>
                  <a:gd name="connsiteY40" fmla="*/ 54209 h 301384"/>
                  <a:gd name="connsiteX41" fmla="*/ 7073 w 277014"/>
                  <a:gd name="connsiteY41" fmla="*/ 47247 h 301384"/>
                  <a:gd name="connsiteX42" fmla="*/ 27458 w 277014"/>
                  <a:gd name="connsiteY42" fmla="*/ 0 h 301384"/>
                  <a:gd name="connsiteX43" fmla="*/ 250055 w 277014"/>
                  <a:gd name="connsiteY43" fmla="*/ 0 h 301384"/>
                  <a:gd name="connsiteX44" fmla="*/ 257121 w 277014"/>
                  <a:gd name="connsiteY44" fmla="*/ 7211 h 301384"/>
                  <a:gd name="connsiteX45" fmla="*/ 250055 w 277014"/>
                  <a:gd name="connsiteY45" fmla="*/ 14423 h 301384"/>
                  <a:gd name="connsiteX46" fmla="*/ 27458 w 277014"/>
                  <a:gd name="connsiteY46" fmla="*/ 14423 h 301384"/>
                  <a:gd name="connsiteX47" fmla="*/ 20391 w 277014"/>
                  <a:gd name="connsiteY47" fmla="*/ 7211 h 301384"/>
                  <a:gd name="connsiteX48" fmla="*/ 27458 w 277014"/>
                  <a:gd name="connsiteY48" fmla="*/ 0 h 301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77014" h="301384">
                    <a:moveTo>
                      <a:pt x="27458" y="286961"/>
                    </a:moveTo>
                    <a:cubicBezTo>
                      <a:pt x="27458" y="286961"/>
                      <a:pt x="27458" y="286961"/>
                      <a:pt x="250055" y="286961"/>
                    </a:cubicBezTo>
                    <a:cubicBezTo>
                      <a:pt x="254766" y="286961"/>
                      <a:pt x="257121" y="290567"/>
                      <a:pt x="257121" y="294173"/>
                    </a:cubicBezTo>
                    <a:cubicBezTo>
                      <a:pt x="257121" y="297778"/>
                      <a:pt x="254766" y="301384"/>
                      <a:pt x="250055" y="301384"/>
                    </a:cubicBezTo>
                    <a:cubicBezTo>
                      <a:pt x="250055" y="301384"/>
                      <a:pt x="250055" y="301384"/>
                      <a:pt x="27458" y="301384"/>
                    </a:cubicBezTo>
                    <a:cubicBezTo>
                      <a:pt x="23924" y="301384"/>
                      <a:pt x="20391" y="297778"/>
                      <a:pt x="20391" y="294173"/>
                    </a:cubicBezTo>
                    <a:cubicBezTo>
                      <a:pt x="20391" y="290567"/>
                      <a:pt x="23924" y="286961"/>
                      <a:pt x="27458" y="286961"/>
                    </a:cubicBezTo>
                    <a:close/>
                    <a:moveTo>
                      <a:pt x="7073" y="238720"/>
                    </a:moveTo>
                    <a:cubicBezTo>
                      <a:pt x="7073" y="238720"/>
                      <a:pt x="7073" y="238720"/>
                      <a:pt x="269941" y="238720"/>
                    </a:cubicBezTo>
                    <a:cubicBezTo>
                      <a:pt x="273478" y="238720"/>
                      <a:pt x="277014" y="242326"/>
                      <a:pt x="277014" y="245932"/>
                    </a:cubicBezTo>
                    <a:cubicBezTo>
                      <a:pt x="277014" y="250739"/>
                      <a:pt x="273478" y="253143"/>
                      <a:pt x="269941" y="253143"/>
                    </a:cubicBezTo>
                    <a:cubicBezTo>
                      <a:pt x="269941" y="253143"/>
                      <a:pt x="269941" y="253143"/>
                      <a:pt x="7073" y="253143"/>
                    </a:cubicBezTo>
                    <a:cubicBezTo>
                      <a:pt x="3536" y="253143"/>
                      <a:pt x="0" y="250739"/>
                      <a:pt x="0" y="245932"/>
                    </a:cubicBezTo>
                    <a:cubicBezTo>
                      <a:pt x="0" y="242326"/>
                      <a:pt x="3536" y="238720"/>
                      <a:pt x="7073" y="238720"/>
                    </a:cubicBezTo>
                    <a:close/>
                    <a:moveTo>
                      <a:pt x="27458" y="191971"/>
                    </a:moveTo>
                    <a:cubicBezTo>
                      <a:pt x="27458" y="191971"/>
                      <a:pt x="27458" y="191971"/>
                      <a:pt x="250055" y="191971"/>
                    </a:cubicBezTo>
                    <a:cubicBezTo>
                      <a:pt x="254766" y="191971"/>
                      <a:pt x="257121" y="194292"/>
                      <a:pt x="257121" y="198933"/>
                    </a:cubicBezTo>
                    <a:cubicBezTo>
                      <a:pt x="257121" y="202415"/>
                      <a:pt x="254766" y="205896"/>
                      <a:pt x="250055" y="205896"/>
                    </a:cubicBezTo>
                    <a:cubicBezTo>
                      <a:pt x="250055" y="205896"/>
                      <a:pt x="250055" y="205896"/>
                      <a:pt x="27458" y="205896"/>
                    </a:cubicBezTo>
                    <a:cubicBezTo>
                      <a:pt x="23924" y="205896"/>
                      <a:pt x="20391" y="202415"/>
                      <a:pt x="20391" y="198933"/>
                    </a:cubicBezTo>
                    <a:cubicBezTo>
                      <a:pt x="20391" y="194292"/>
                      <a:pt x="23924" y="191971"/>
                      <a:pt x="27458" y="191971"/>
                    </a:cubicBezTo>
                    <a:close/>
                    <a:moveTo>
                      <a:pt x="7073" y="143729"/>
                    </a:moveTo>
                    <a:cubicBezTo>
                      <a:pt x="7073" y="143729"/>
                      <a:pt x="7073" y="143729"/>
                      <a:pt x="269941" y="143729"/>
                    </a:cubicBezTo>
                    <a:cubicBezTo>
                      <a:pt x="273478" y="143729"/>
                      <a:pt x="277014" y="147210"/>
                      <a:pt x="277014" y="150691"/>
                    </a:cubicBezTo>
                    <a:cubicBezTo>
                      <a:pt x="277014" y="154173"/>
                      <a:pt x="273478" y="157654"/>
                      <a:pt x="269941" y="157654"/>
                    </a:cubicBezTo>
                    <a:cubicBezTo>
                      <a:pt x="269941" y="157654"/>
                      <a:pt x="269941" y="157654"/>
                      <a:pt x="7073" y="157654"/>
                    </a:cubicBezTo>
                    <a:cubicBezTo>
                      <a:pt x="3536" y="157654"/>
                      <a:pt x="0" y="154173"/>
                      <a:pt x="0" y="150691"/>
                    </a:cubicBezTo>
                    <a:cubicBezTo>
                      <a:pt x="0" y="147210"/>
                      <a:pt x="3536" y="143729"/>
                      <a:pt x="7073" y="143729"/>
                    </a:cubicBezTo>
                    <a:close/>
                    <a:moveTo>
                      <a:pt x="27458" y="95488"/>
                    </a:moveTo>
                    <a:cubicBezTo>
                      <a:pt x="27458" y="95488"/>
                      <a:pt x="27458" y="95488"/>
                      <a:pt x="250055" y="95488"/>
                    </a:cubicBezTo>
                    <a:cubicBezTo>
                      <a:pt x="254766" y="95488"/>
                      <a:pt x="257121" y="98969"/>
                      <a:pt x="257121" y="102450"/>
                    </a:cubicBezTo>
                    <a:cubicBezTo>
                      <a:pt x="257121" y="107092"/>
                      <a:pt x="254766" y="109413"/>
                      <a:pt x="250055" y="109413"/>
                    </a:cubicBezTo>
                    <a:cubicBezTo>
                      <a:pt x="250055" y="109413"/>
                      <a:pt x="250055" y="109413"/>
                      <a:pt x="27458" y="109413"/>
                    </a:cubicBezTo>
                    <a:cubicBezTo>
                      <a:pt x="23924" y="109413"/>
                      <a:pt x="20391" y="107092"/>
                      <a:pt x="20391" y="102450"/>
                    </a:cubicBezTo>
                    <a:cubicBezTo>
                      <a:pt x="20391" y="98969"/>
                      <a:pt x="23924" y="95488"/>
                      <a:pt x="27458" y="95488"/>
                    </a:cubicBezTo>
                    <a:close/>
                    <a:moveTo>
                      <a:pt x="7073" y="47247"/>
                    </a:moveTo>
                    <a:cubicBezTo>
                      <a:pt x="7073" y="47247"/>
                      <a:pt x="7073" y="47247"/>
                      <a:pt x="269941" y="47247"/>
                    </a:cubicBezTo>
                    <a:cubicBezTo>
                      <a:pt x="273478" y="47247"/>
                      <a:pt x="277014" y="50728"/>
                      <a:pt x="277014" y="54209"/>
                    </a:cubicBezTo>
                    <a:cubicBezTo>
                      <a:pt x="277014" y="58851"/>
                      <a:pt x="273478" y="61172"/>
                      <a:pt x="269941" y="61172"/>
                    </a:cubicBezTo>
                    <a:cubicBezTo>
                      <a:pt x="269941" y="61172"/>
                      <a:pt x="269941" y="61172"/>
                      <a:pt x="7073" y="61172"/>
                    </a:cubicBezTo>
                    <a:cubicBezTo>
                      <a:pt x="3536" y="61172"/>
                      <a:pt x="0" y="58851"/>
                      <a:pt x="0" y="54209"/>
                    </a:cubicBezTo>
                    <a:cubicBezTo>
                      <a:pt x="0" y="50728"/>
                      <a:pt x="3536" y="47247"/>
                      <a:pt x="7073" y="47247"/>
                    </a:cubicBezTo>
                    <a:close/>
                    <a:moveTo>
                      <a:pt x="27458" y="0"/>
                    </a:moveTo>
                    <a:cubicBezTo>
                      <a:pt x="27458" y="0"/>
                      <a:pt x="27458" y="0"/>
                      <a:pt x="250055" y="0"/>
                    </a:cubicBezTo>
                    <a:cubicBezTo>
                      <a:pt x="254766" y="0"/>
                      <a:pt x="257121" y="2404"/>
                      <a:pt x="257121" y="7211"/>
                    </a:cubicBezTo>
                    <a:cubicBezTo>
                      <a:pt x="257121" y="10817"/>
                      <a:pt x="254766" y="14423"/>
                      <a:pt x="250055" y="14423"/>
                    </a:cubicBezTo>
                    <a:cubicBezTo>
                      <a:pt x="250055" y="14423"/>
                      <a:pt x="250055" y="14423"/>
                      <a:pt x="27458" y="14423"/>
                    </a:cubicBezTo>
                    <a:cubicBezTo>
                      <a:pt x="23924" y="14423"/>
                      <a:pt x="20391" y="10817"/>
                      <a:pt x="20391" y="7211"/>
                    </a:cubicBezTo>
                    <a:cubicBezTo>
                      <a:pt x="20391" y="2404"/>
                      <a:pt x="23924" y="0"/>
                      <a:pt x="27458" y="0"/>
                    </a:cubicBezTo>
                    <a:close/>
                  </a:path>
                </a:pathLst>
              </a:custGeom>
              <a:solidFill>
                <a:srgbClr val="FFC000"/>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2" name="Freeform: Shape 81">
                <a:extLst>
                  <a:ext uri="{FF2B5EF4-FFF2-40B4-BE49-F238E27FC236}">
                    <a16:creationId xmlns:a16="http://schemas.microsoft.com/office/drawing/2014/main" id="{A8F0AA98-E105-0158-2577-89FF6C7A4F8A}"/>
                  </a:ext>
                </a:extLst>
              </p:cNvPr>
              <p:cNvSpPr/>
              <p:nvPr/>
            </p:nvSpPr>
            <p:spPr>
              <a:xfrm>
                <a:off x="2484461" y="2877253"/>
                <a:ext cx="189484" cy="105196"/>
              </a:xfrm>
              <a:custGeom>
                <a:avLst/>
                <a:gdLst>
                  <a:gd name="connsiteX0" fmla="*/ 94742 w 189484"/>
                  <a:gd name="connsiteY0" fmla="*/ 19975 h 105196"/>
                  <a:gd name="connsiteX1" fmla="*/ 68758 w 189484"/>
                  <a:gd name="connsiteY1" fmla="*/ 30738 h 105196"/>
                  <a:gd name="connsiteX2" fmla="*/ 61813 w 189484"/>
                  <a:gd name="connsiteY2" fmla="*/ 47505 h 105196"/>
                  <a:gd name="connsiteX3" fmla="*/ 87055 w 189484"/>
                  <a:gd name="connsiteY3" fmla="*/ 47505 h 105196"/>
                  <a:gd name="connsiteX4" fmla="*/ 127671 w 189484"/>
                  <a:gd name="connsiteY4" fmla="*/ 47505 h 105196"/>
                  <a:gd name="connsiteX5" fmla="*/ 120726 w 189484"/>
                  <a:gd name="connsiteY5" fmla="*/ 30738 h 105196"/>
                  <a:gd name="connsiteX6" fmla="*/ 94742 w 189484"/>
                  <a:gd name="connsiteY6" fmla="*/ 19975 h 105196"/>
                  <a:gd name="connsiteX7" fmla="*/ 94742 w 189484"/>
                  <a:gd name="connsiteY7" fmla="*/ 0 h 105196"/>
                  <a:gd name="connsiteX8" fmla="*/ 134851 w 189484"/>
                  <a:gd name="connsiteY8" fmla="*/ 16614 h 105196"/>
                  <a:gd name="connsiteX9" fmla="*/ 147646 w 189484"/>
                  <a:gd name="connsiteY9" fmla="*/ 47505 h 105196"/>
                  <a:gd name="connsiteX10" fmla="*/ 148292 w 189484"/>
                  <a:gd name="connsiteY10" fmla="*/ 47505 h 105196"/>
                  <a:gd name="connsiteX11" fmla="*/ 189484 w 189484"/>
                  <a:gd name="connsiteY11" fmla="*/ 89890 h 105196"/>
                  <a:gd name="connsiteX12" fmla="*/ 174184 w 189484"/>
                  <a:gd name="connsiteY12" fmla="*/ 105196 h 105196"/>
                  <a:gd name="connsiteX13" fmla="*/ 15300 w 189484"/>
                  <a:gd name="connsiteY13" fmla="*/ 105196 h 105196"/>
                  <a:gd name="connsiteX14" fmla="*/ 0 w 189484"/>
                  <a:gd name="connsiteY14" fmla="*/ 89890 h 105196"/>
                  <a:gd name="connsiteX15" fmla="*/ 12358 w 189484"/>
                  <a:gd name="connsiteY15" fmla="*/ 59868 h 105196"/>
                  <a:gd name="connsiteX16" fmla="*/ 41729 w 189484"/>
                  <a:gd name="connsiteY16" fmla="*/ 47769 h 105196"/>
                  <a:gd name="connsiteX17" fmla="*/ 54634 w 189484"/>
                  <a:gd name="connsiteY17" fmla="*/ 16614 h 105196"/>
                  <a:gd name="connsiteX18" fmla="*/ 94742 w 189484"/>
                  <a:gd name="connsiteY18" fmla="*/ 0 h 10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9484" h="105196">
                    <a:moveTo>
                      <a:pt x="94742" y="19975"/>
                    </a:moveTo>
                    <a:cubicBezTo>
                      <a:pt x="84595" y="19975"/>
                      <a:pt x="75408" y="24088"/>
                      <a:pt x="68758" y="30738"/>
                    </a:cubicBezTo>
                    <a:lnTo>
                      <a:pt x="61813" y="47505"/>
                    </a:lnTo>
                    <a:lnTo>
                      <a:pt x="87055" y="47505"/>
                    </a:lnTo>
                    <a:lnTo>
                      <a:pt x="127671" y="47505"/>
                    </a:lnTo>
                    <a:lnTo>
                      <a:pt x="120726" y="30738"/>
                    </a:lnTo>
                    <a:cubicBezTo>
                      <a:pt x="114076" y="24088"/>
                      <a:pt x="104890" y="19975"/>
                      <a:pt x="94742" y="19975"/>
                    </a:cubicBezTo>
                    <a:close/>
                    <a:moveTo>
                      <a:pt x="94742" y="0"/>
                    </a:moveTo>
                    <a:cubicBezTo>
                      <a:pt x="110406" y="0"/>
                      <a:pt x="124586" y="6349"/>
                      <a:pt x="134851" y="16614"/>
                    </a:cubicBezTo>
                    <a:lnTo>
                      <a:pt x="147646" y="47505"/>
                    </a:lnTo>
                    <a:lnTo>
                      <a:pt x="148292" y="47505"/>
                    </a:lnTo>
                    <a:cubicBezTo>
                      <a:pt x="171830" y="47505"/>
                      <a:pt x="189484" y="66343"/>
                      <a:pt x="189484" y="89890"/>
                    </a:cubicBezTo>
                    <a:cubicBezTo>
                      <a:pt x="189484" y="98132"/>
                      <a:pt x="182423" y="105196"/>
                      <a:pt x="174184" y="105196"/>
                    </a:cubicBezTo>
                    <a:cubicBezTo>
                      <a:pt x="174184" y="105196"/>
                      <a:pt x="174184" y="105196"/>
                      <a:pt x="15300" y="105196"/>
                    </a:cubicBezTo>
                    <a:cubicBezTo>
                      <a:pt x="7061" y="105196"/>
                      <a:pt x="0" y="98132"/>
                      <a:pt x="0" y="89890"/>
                    </a:cubicBezTo>
                    <a:cubicBezTo>
                      <a:pt x="0" y="78117"/>
                      <a:pt x="4708" y="67520"/>
                      <a:pt x="12358" y="59868"/>
                    </a:cubicBezTo>
                    <a:lnTo>
                      <a:pt x="41729" y="47769"/>
                    </a:lnTo>
                    <a:lnTo>
                      <a:pt x="54634" y="16614"/>
                    </a:lnTo>
                    <a:cubicBezTo>
                      <a:pt x="64898" y="6349"/>
                      <a:pt x="79079" y="0"/>
                      <a:pt x="94742"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74" name="Chevron 2">
              <a:extLst>
                <a:ext uri="{FF2B5EF4-FFF2-40B4-BE49-F238E27FC236}">
                  <a16:creationId xmlns:a16="http://schemas.microsoft.com/office/drawing/2014/main" id="{846B0F4D-E950-49BA-FAE9-3980800CBED6}"/>
                </a:ext>
              </a:extLst>
            </p:cNvPr>
            <p:cNvSpPr/>
            <p:nvPr/>
          </p:nvSpPr>
          <p:spPr>
            <a:xfrm rot="5400000">
              <a:off x="4198486" y="2547223"/>
              <a:ext cx="270623" cy="267207"/>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75" name="Chevron 2">
              <a:extLst>
                <a:ext uri="{FF2B5EF4-FFF2-40B4-BE49-F238E27FC236}">
                  <a16:creationId xmlns:a16="http://schemas.microsoft.com/office/drawing/2014/main" id="{896E493C-4CA7-C533-98F9-665161D6CEE1}"/>
                </a:ext>
              </a:extLst>
            </p:cNvPr>
            <p:cNvSpPr/>
            <p:nvPr/>
          </p:nvSpPr>
          <p:spPr>
            <a:xfrm rot="5400000">
              <a:off x="4201989" y="2898837"/>
              <a:ext cx="270623" cy="267207"/>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76" name="Chevron 2">
              <a:extLst>
                <a:ext uri="{FF2B5EF4-FFF2-40B4-BE49-F238E27FC236}">
                  <a16:creationId xmlns:a16="http://schemas.microsoft.com/office/drawing/2014/main" id="{92AD5B7F-3445-562D-785D-3B678CEC6502}"/>
                </a:ext>
              </a:extLst>
            </p:cNvPr>
            <p:cNvSpPr/>
            <p:nvPr/>
          </p:nvSpPr>
          <p:spPr>
            <a:xfrm rot="5400000">
              <a:off x="4205492" y="3250451"/>
              <a:ext cx="270623" cy="267207"/>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77" name="Chevron 2">
              <a:extLst>
                <a:ext uri="{FF2B5EF4-FFF2-40B4-BE49-F238E27FC236}">
                  <a16:creationId xmlns:a16="http://schemas.microsoft.com/office/drawing/2014/main" id="{097C1A48-A95E-A5C3-1B1C-303EEFDB4EC4}"/>
                </a:ext>
              </a:extLst>
            </p:cNvPr>
            <p:cNvSpPr/>
            <p:nvPr/>
          </p:nvSpPr>
          <p:spPr>
            <a:xfrm rot="5400000">
              <a:off x="4208995" y="3602065"/>
              <a:ext cx="270623" cy="267207"/>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grpSp>
      <p:grpSp>
        <p:nvGrpSpPr>
          <p:cNvPr id="83" name="Group 82">
            <a:extLst>
              <a:ext uri="{FF2B5EF4-FFF2-40B4-BE49-F238E27FC236}">
                <a16:creationId xmlns:a16="http://schemas.microsoft.com/office/drawing/2014/main" id="{DB435689-B744-E2BD-81EE-D383D6723855}"/>
              </a:ext>
            </a:extLst>
          </p:cNvPr>
          <p:cNvGrpSpPr/>
          <p:nvPr/>
        </p:nvGrpSpPr>
        <p:grpSpPr>
          <a:xfrm>
            <a:off x="9653249" y="4370204"/>
            <a:ext cx="1562190" cy="1412087"/>
            <a:chOff x="3800063" y="1739362"/>
            <a:chExt cx="2481142" cy="2242741"/>
          </a:xfrm>
        </p:grpSpPr>
        <p:sp>
          <p:nvSpPr>
            <p:cNvPr id="84" name="Freeform: Shape 83">
              <a:extLst>
                <a:ext uri="{FF2B5EF4-FFF2-40B4-BE49-F238E27FC236}">
                  <a16:creationId xmlns:a16="http://schemas.microsoft.com/office/drawing/2014/main" id="{3EAE752F-95F2-900B-559C-B08E3F4A77B2}"/>
                </a:ext>
              </a:extLst>
            </p:cNvPr>
            <p:cNvSpPr/>
            <p:nvPr/>
          </p:nvSpPr>
          <p:spPr>
            <a:xfrm>
              <a:off x="3800063" y="1740327"/>
              <a:ext cx="725857" cy="2240811"/>
            </a:xfrm>
            <a:custGeom>
              <a:avLst/>
              <a:gdLst>
                <a:gd name="connsiteX0" fmla="*/ 1316889 w 2189252"/>
                <a:gd name="connsiteY0" fmla="*/ 6755723 h 6758488"/>
                <a:gd name="connsiteX1" fmla="*/ 943721 w 2189252"/>
                <a:gd name="connsiteY1" fmla="*/ 6755723 h 6758488"/>
                <a:gd name="connsiteX2" fmla="*/ 814356 w 2189252"/>
                <a:gd name="connsiteY2" fmla="*/ 6598992 h 6758488"/>
                <a:gd name="connsiteX3" fmla="*/ 757137 w 2189252"/>
                <a:gd name="connsiteY3" fmla="*/ 5953826 h 6758488"/>
                <a:gd name="connsiteX4" fmla="*/ 621968 w 2189252"/>
                <a:gd name="connsiteY4" fmla="*/ 5633731 h 6758488"/>
                <a:gd name="connsiteX5" fmla="*/ 596260 w 2189252"/>
                <a:gd name="connsiteY5" fmla="*/ 5183441 h 6758488"/>
                <a:gd name="connsiteX6" fmla="*/ 662601 w 2189252"/>
                <a:gd name="connsiteY6" fmla="*/ 4948760 h 6758488"/>
                <a:gd name="connsiteX7" fmla="*/ 635236 w 2189252"/>
                <a:gd name="connsiteY7" fmla="*/ 4763005 h 6758488"/>
                <a:gd name="connsiteX8" fmla="*/ 618650 w 2189252"/>
                <a:gd name="connsiteY8" fmla="*/ 4725688 h 6758488"/>
                <a:gd name="connsiteX9" fmla="*/ 500066 w 2189252"/>
                <a:gd name="connsiteY9" fmla="*/ 4442080 h 6758488"/>
                <a:gd name="connsiteX10" fmla="*/ 287774 w 2189252"/>
                <a:gd name="connsiteY10" fmla="*/ 4087156 h 6758488"/>
                <a:gd name="connsiteX11" fmla="*/ 213141 w 2189252"/>
                <a:gd name="connsiteY11" fmla="*/ 3995937 h 6758488"/>
                <a:gd name="connsiteX12" fmla="*/ 38167 w 2189252"/>
                <a:gd name="connsiteY12" fmla="*/ 3688281 h 6758488"/>
                <a:gd name="connsiteX13" fmla="*/ 8313 w 2189252"/>
                <a:gd name="connsiteY13" fmla="*/ 3149260 h 6758488"/>
                <a:gd name="connsiteX14" fmla="*/ 8313 w 2189252"/>
                <a:gd name="connsiteY14" fmla="*/ 3029846 h 6758488"/>
                <a:gd name="connsiteX15" fmla="*/ 87093 w 2189252"/>
                <a:gd name="connsiteY15" fmla="*/ 2727166 h 6758488"/>
                <a:gd name="connsiteX16" fmla="*/ 94556 w 2189252"/>
                <a:gd name="connsiteY16" fmla="*/ 2646727 h 6758488"/>
                <a:gd name="connsiteX17" fmla="*/ 57240 w 2189252"/>
                <a:gd name="connsiteY17" fmla="*/ 2278535 h 6758488"/>
                <a:gd name="connsiteX18" fmla="*/ 69679 w 2189252"/>
                <a:gd name="connsiteY18" fmla="*/ 2217998 h 6758488"/>
                <a:gd name="connsiteX19" fmla="*/ 83776 w 2189252"/>
                <a:gd name="connsiteY19" fmla="*/ 1731221 h 6758488"/>
                <a:gd name="connsiteX20" fmla="*/ 200702 w 2189252"/>
                <a:gd name="connsiteY20" fmla="*/ 1236152 h 6758488"/>
                <a:gd name="connsiteX21" fmla="*/ 311823 w 2189252"/>
                <a:gd name="connsiteY21" fmla="*/ 1056202 h 6758488"/>
                <a:gd name="connsiteX22" fmla="*/ 346652 w 2189252"/>
                <a:gd name="connsiteY22" fmla="*/ 891179 h 6758488"/>
                <a:gd name="connsiteX23" fmla="*/ 273677 w 2189252"/>
                <a:gd name="connsiteY23" fmla="*/ 674741 h 6758488"/>
                <a:gd name="connsiteX24" fmla="*/ 256263 w 2189252"/>
                <a:gd name="connsiteY24" fmla="*/ 507230 h 6758488"/>
                <a:gd name="connsiteX25" fmla="*/ 308506 w 2189252"/>
                <a:gd name="connsiteY25" fmla="*/ 307378 h 6758488"/>
                <a:gd name="connsiteX26" fmla="*/ 345823 w 2189252"/>
                <a:gd name="connsiteY26" fmla="*/ 225281 h 6758488"/>
                <a:gd name="connsiteX27" fmla="*/ 734747 w 2189252"/>
                <a:gd name="connsiteY27" fmla="*/ 551 h 6758488"/>
                <a:gd name="connsiteX28" fmla="*/ 1023330 w 2189252"/>
                <a:gd name="connsiteY28" fmla="*/ 76014 h 6758488"/>
                <a:gd name="connsiteX29" fmla="*/ 1078062 w 2189252"/>
                <a:gd name="connsiteY29" fmla="*/ 145672 h 6758488"/>
                <a:gd name="connsiteX30" fmla="*/ 1250548 w 2189252"/>
                <a:gd name="connsiteY30" fmla="*/ 414353 h 6758488"/>
                <a:gd name="connsiteX31" fmla="*/ 1275426 w 2189252"/>
                <a:gd name="connsiteY31" fmla="*/ 435913 h 6758488"/>
                <a:gd name="connsiteX32" fmla="*/ 1291182 w 2189252"/>
                <a:gd name="connsiteY32" fmla="*/ 525474 h 6758488"/>
                <a:gd name="connsiteX33" fmla="*/ 1295328 w 2189252"/>
                <a:gd name="connsiteY33" fmla="*/ 654839 h 6758488"/>
                <a:gd name="connsiteX34" fmla="*/ 1307767 w 2189252"/>
                <a:gd name="connsiteY34" fmla="*/ 736936 h 6758488"/>
                <a:gd name="connsiteX35" fmla="*/ 1303621 w 2189252"/>
                <a:gd name="connsiteY35" fmla="*/ 748545 h 6758488"/>
                <a:gd name="connsiteX36" fmla="*/ 1243914 w 2189252"/>
                <a:gd name="connsiteY36" fmla="*/ 963324 h 6758488"/>
                <a:gd name="connsiteX37" fmla="*/ 1260500 w 2189252"/>
                <a:gd name="connsiteY37" fmla="*/ 998983 h 6758488"/>
                <a:gd name="connsiteX38" fmla="*/ 1535814 w 2189252"/>
                <a:gd name="connsiteY38" fmla="*/ 1224542 h 6758488"/>
                <a:gd name="connsiteX39" fmla="*/ 1658546 w 2189252"/>
                <a:gd name="connsiteY39" fmla="*/ 1329029 h 6758488"/>
                <a:gd name="connsiteX40" fmla="*/ 1736496 w 2189252"/>
                <a:gd name="connsiteY40" fmla="*/ 1649124 h 6758488"/>
                <a:gd name="connsiteX41" fmla="*/ 1730691 w 2189252"/>
                <a:gd name="connsiteY41" fmla="*/ 1664880 h 6758488"/>
                <a:gd name="connsiteX42" fmla="*/ 1746447 w 2189252"/>
                <a:gd name="connsiteY42" fmla="*/ 1780148 h 6758488"/>
                <a:gd name="connsiteX43" fmla="*/ 2115469 w 2189252"/>
                <a:gd name="connsiteY43" fmla="*/ 2628483 h 6758488"/>
                <a:gd name="connsiteX44" fmla="*/ 2144493 w 2189252"/>
                <a:gd name="connsiteY44" fmla="*/ 3590428 h 6758488"/>
                <a:gd name="connsiteX45" fmla="*/ 1970348 w 2189252"/>
                <a:gd name="connsiteY45" fmla="*/ 3914669 h 6758488"/>
                <a:gd name="connsiteX46" fmla="*/ 1944641 w 2189252"/>
                <a:gd name="connsiteY46" fmla="*/ 3961108 h 6758488"/>
                <a:gd name="connsiteX47" fmla="*/ 1676789 w 2189252"/>
                <a:gd name="connsiteY47" fmla="*/ 4608762 h 6758488"/>
                <a:gd name="connsiteX48" fmla="*/ 1590546 w 2189252"/>
                <a:gd name="connsiteY48" fmla="*/ 4946272 h 6758488"/>
                <a:gd name="connsiteX49" fmla="*/ 1486888 w 2189252"/>
                <a:gd name="connsiteY49" fmla="*/ 5268855 h 6758488"/>
                <a:gd name="connsiteX50" fmla="*/ 1421376 w 2189252"/>
                <a:gd name="connsiteY50" fmla="*/ 5423098 h 6758488"/>
                <a:gd name="connsiteX51" fmla="*/ 1348401 w 2189252"/>
                <a:gd name="connsiteY51" fmla="*/ 5729096 h 6758488"/>
                <a:gd name="connsiteX52" fmla="*/ 1298646 w 2189252"/>
                <a:gd name="connsiteY52" fmla="*/ 6210068 h 6758488"/>
                <a:gd name="connsiteX53" fmla="*/ 1327670 w 2189252"/>
                <a:gd name="connsiteY53" fmla="*/ 6284702 h 6758488"/>
                <a:gd name="connsiteX54" fmla="*/ 1607131 w 2189252"/>
                <a:gd name="connsiteY54" fmla="*/ 6537627 h 6758488"/>
                <a:gd name="connsiteX55" fmla="*/ 1747276 w 2189252"/>
                <a:gd name="connsiteY55" fmla="*/ 6591529 h 6758488"/>
                <a:gd name="connsiteX56" fmla="*/ 1846788 w 2189252"/>
                <a:gd name="connsiteY56" fmla="*/ 6616407 h 6758488"/>
                <a:gd name="connsiteX57" fmla="*/ 1850934 w 2189252"/>
                <a:gd name="connsiteY57" fmla="*/ 6713430 h 6758488"/>
                <a:gd name="connsiteX58" fmla="*/ 1694204 w 2189252"/>
                <a:gd name="connsiteY58" fmla="*/ 6761527 h 6758488"/>
                <a:gd name="connsiteX59" fmla="*/ 1316889 w 2189252"/>
                <a:gd name="connsiteY59" fmla="*/ 6755723 h 675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2189252" h="6758488">
                  <a:moveTo>
                    <a:pt x="1316889" y="6755723"/>
                  </a:moveTo>
                  <a:cubicBezTo>
                    <a:pt x="1192500" y="6755723"/>
                    <a:pt x="1068111" y="6755723"/>
                    <a:pt x="943721" y="6755723"/>
                  </a:cubicBezTo>
                  <a:cubicBezTo>
                    <a:pt x="813527" y="6755723"/>
                    <a:pt x="783674" y="6725040"/>
                    <a:pt x="814356" y="6598992"/>
                  </a:cubicBezTo>
                  <a:cubicBezTo>
                    <a:pt x="869088" y="6375920"/>
                    <a:pt x="831771" y="6164459"/>
                    <a:pt x="757137" y="5953826"/>
                  </a:cubicBezTo>
                  <a:cubicBezTo>
                    <a:pt x="718162" y="5844363"/>
                    <a:pt x="679186" y="5735730"/>
                    <a:pt x="621968" y="5633731"/>
                  </a:cubicBezTo>
                  <a:cubicBezTo>
                    <a:pt x="540700" y="5487780"/>
                    <a:pt x="553968" y="5336025"/>
                    <a:pt x="596260" y="5183441"/>
                  </a:cubicBezTo>
                  <a:cubicBezTo>
                    <a:pt x="618650" y="5104661"/>
                    <a:pt x="637723" y="5025881"/>
                    <a:pt x="662601" y="4948760"/>
                  </a:cubicBezTo>
                  <a:cubicBezTo>
                    <a:pt x="684991" y="4880760"/>
                    <a:pt x="665918" y="4821883"/>
                    <a:pt x="635236" y="4763005"/>
                  </a:cubicBezTo>
                  <a:cubicBezTo>
                    <a:pt x="628602" y="4750566"/>
                    <a:pt x="619479" y="4739785"/>
                    <a:pt x="618650" y="4725688"/>
                  </a:cubicBezTo>
                  <a:cubicBezTo>
                    <a:pt x="607870" y="4619542"/>
                    <a:pt x="563090" y="4525836"/>
                    <a:pt x="500066" y="4442080"/>
                  </a:cubicBezTo>
                  <a:cubicBezTo>
                    <a:pt x="417140" y="4330959"/>
                    <a:pt x="345823" y="4213204"/>
                    <a:pt x="287774" y="4087156"/>
                  </a:cubicBezTo>
                  <a:cubicBezTo>
                    <a:pt x="270360" y="4049839"/>
                    <a:pt x="245482" y="4021644"/>
                    <a:pt x="213141" y="3995937"/>
                  </a:cubicBezTo>
                  <a:cubicBezTo>
                    <a:pt x="113630" y="3917986"/>
                    <a:pt x="66362" y="3806036"/>
                    <a:pt x="38167" y="3688281"/>
                  </a:cubicBezTo>
                  <a:cubicBezTo>
                    <a:pt x="-4126" y="3510819"/>
                    <a:pt x="-6613" y="3330039"/>
                    <a:pt x="8313" y="3149260"/>
                  </a:cubicBezTo>
                  <a:cubicBezTo>
                    <a:pt x="11630" y="3109456"/>
                    <a:pt x="11630" y="3069651"/>
                    <a:pt x="8313" y="3029846"/>
                  </a:cubicBezTo>
                  <a:cubicBezTo>
                    <a:pt x="-1638" y="2919555"/>
                    <a:pt x="6655" y="2814238"/>
                    <a:pt x="87093" y="2727166"/>
                  </a:cubicBezTo>
                  <a:cubicBezTo>
                    <a:pt x="109483" y="2703117"/>
                    <a:pt x="111971" y="2671605"/>
                    <a:pt x="94556" y="2646727"/>
                  </a:cubicBezTo>
                  <a:cubicBezTo>
                    <a:pt x="13289" y="2530631"/>
                    <a:pt x="47289" y="2402924"/>
                    <a:pt x="57240" y="2278535"/>
                  </a:cubicBezTo>
                  <a:cubicBezTo>
                    <a:pt x="58898" y="2257803"/>
                    <a:pt x="63874" y="2237901"/>
                    <a:pt x="69679" y="2217998"/>
                  </a:cubicBezTo>
                  <a:cubicBezTo>
                    <a:pt x="98703" y="2117658"/>
                    <a:pt x="101191" y="1836538"/>
                    <a:pt x="83776" y="1731221"/>
                  </a:cubicBezTo>
                  <a:cubicBezTo>
                    <a:pt x="55581" y="1554589"/>
                    <a:pt x="116117" y="1390395"/>
                    <a:pt x="200702" y="1236152"/>
                  </a:cubicBezTo>
                  <a:cubicBezTo>
                    <a:pt x="234702" y="1174786"/>
                    <a:pt x="272019" y="1115079"/>
                    <a:pt x="311823" y="1056202"/>
                  </a:cubicBezTo>
                  <a:cubicBezTo>
                    <a:pt x="345823" y="1004787"/>
                    <a:pt x="354945" y="951715"/>
                    <a:pt x="346652" y="891179"/>
                  </a:cubicBezTo>
                  <a:cubicBezTo>
                    <a:pt x="335872" y="814057"/>
                    <a:pt x="320116" y="741082"/>
                    <a:pt x="273677" y="674741"/>
                  </a:cubicBezTo>
                  <a:cubicBezTo>
                    <a:pt x="238019" y="624985"/>
                    <a:pt x="238848" y="565278"/>
                    <a:pt x="256263" y="507230"/>
                  </a:cubicBezTo>
                  <a:cubicBezTo>
                    <a:pt x="275336" y="440889"/>
                    <a:pt x="299384" y="376207"/>
                    <a:pt x="308506" y="307378"/>
                  </a:cubicBezTo>
                  <a:cubicBezTo>
                    <a:pt x="312652" y="276695"/>
                    <a:pt x="327579" y="249329"/>
                    <a:pt x="345823" y="225281"/>
                  </a:cubicBezTo>
                  <a:cubicBezTo>
                    <a:pt x="444505" y="96745"/>
                    <a:pt x="568895" y="8843"/>
                    <a:pt x="734747" y="551"/>
                  </a:cubicBezTo>
                  <a:cubicBezTo>
                    <a:pt x="836746" y="-4425"/>
                    <a:pt x="934599" y="24599"/>
                    <a:pt x="1023330" y="76014"/>
                  </a:cubicBezTo>
                  <a:cubicBezTo>
                    <a:pt x="1050696" y="91770"/>
                    <a:pt x="1063135" y="119135"/>
                    <a:pt x="1078062" y="145672"/>
                  </a:cubicBezTo>
                  <a:cubicBezTo>
                    <a:pt x="1129476" y="238549"/>
                    <a:pt x="1164305" y="343036"/>
                    <a:pt x="1250548" y="414353"/>
                  </a:cubicBezTo>
                  <a:cubicBezTo>
                    <a:pt x="1258841" y="420987"/>
                    <a:pt x="1267134" y="429279"/>
                    <a:pt x="1275426" y="435913"/>
                  </a:cubicBezTo>
                  <a:cubicBezTo>
                    <a:pt x="1321036" y="472401"/>
                    <a:pt x="1318548" y="471572"/>
                    <a:pt x="1291182" y="525474"/>
                  </a:cubicBezTo>
                  <a:cubicBezTo>
                    <a:pt x="1269621" y="567766"/>
                    <a:pt x="1265475" y="613376"/>
                    <a:pt x="1295328" y="654839"/>
                  </a:cubicBezTo>
                  <a:cubicBezTo>
                    <a:pt x="1314402" y="680546"/>
                    <a:pt x="1319377" y="707082"/>
                    <a:pt x="1307767" y="736936"/>
                  </a:cubicBezTo>
                  <a:cubicBezTo>
                    <a:pt x="1306109" y="741082"/>
                    <a:pt x="1302792" y="745228"/>
                    <a:pt x="1303621" y="748545"/>
                  </a:cubicBezTo>
                  <a:cubicBezTo>
                    <a:pt x="1320206" y="830642"/>
                    <a:pt x="1272109" y="894496"/>
                    <a:pt x="1243914" y="963324"/>
                  </a:cubicBezTo>
                  <a:cubicBezTo>
                    <a:pt x="1234792" y="984885"/>
                    <a:pt x="1251378" y="990690"/>
                    <a:pt x="1260500" y="998983"/>
                  </a:cubicBezTo>
                  <a:cubicBezTo>
                    <a:pt x="1346743" y="1081080"/>
                    <a:pt x="1439620" y="1155713"/>
                    <a:pt x="1535814" y="1224542"/>
                  </a:cubicBezTo>
                  <a:cubicBezTo>
                    <a:pt x="1579766" y="1256054"/>
                    <a:pt x="1622058" y="1289225"/>
                    <a:pt x="1658546" y="1329029"/>
                  </a:cubicBezTo>
                  <a:cubicBezTo>
                    <a:pt x="1743130" y="1421077"/>
                    <a:pt x="1763862" y="1529711"/>
                    <a:pt x="1736496" y="1649124"/>
                  </a:cubicBezTo>
                  <a:cubicBezTo>
                    <a:pt x="1735667" y="1654100"/>
                    <a:pt x="1734008" y="1660734"/>
                    <a:pt x="1730691" y="1664880"/>
                  </a:cubicBezTo>
                  <a:cubicBezTo>
                    <a:pt x="1690058" y="1709661"/>
                    <a:pt x="1715764" y="1742002"/>
                    <a:pt x="1746447" y="1780148"/>
                  </a:cubicBezTo>
                  <a:cubicBezTo>
                    <a:pt x="1909812" y="1980000"/>
                    <a:pt x="2045811" y="2377217"/>
                    <a:pt x="2115469" y="2628483"/>
                  </a:cubicBezTo>
                  <a:cubicBezTo>
                    <a:pt x="2204200" y="2946091"/>
                    <a:pt x="2224932" y="3267015"/>
                    <a:pt x="2144493" y="3590428"/>
                  </a:cubicBezTo>
                  <a:cubicBezTo>
                    <a:pt x="2113810" y="3712329"/>
                    <a:pt x="2064055" y="3825938"/>
                    <a:pt x="1970348" y="3914669"/>
                  </a:cubicBezTo>
                  <a:cubicBezTo>
                    <a:pt x="1957080" y="3927108"/>
                    <a:pt x="1948788" y="3942864"/>
                    <a:pt x="1944641" y="3961108"/>
                  </a:cubicBezTo>
                  <a:cubicBezTo>
                    <a:pt x="1885763" y="4189984"/>
                    <a:pt x="1801178" y="4408080"/>
                    <a:pt x="1676789" y="4608762"/>
                  </a:cubicBezTo>
                  <a:cubicBezTo>
                    <a:pt x="1611278" y="4714078"/>
                    <a:pt x="1580595" y="4823541"/>
                    <a:pt x="1590546" y="4946272"/>
                  </a:cubicBezTo>
                  <a:cubicBezTo>
                    <a:pt x="1600497" y="5067344"/>
                    <a:pt x="1569814" y="5178465"/>
                    <a:pt x="1486888" y="5268855"/>
                  </a:cubicBezTo>
                  <a:cubicBezTo>
                    <a:pt x="1445425" y="5314465"/>
                    <a:pt x="1427181" y="5361732"/>
                    <a:pt x="1421376" y="5423098"/>
                  </a:cubicBezTo>
                  <a:cubicBezTo>
                    <a:pt x="1411425" y="5527585"/>
                    <a:pt x="1368304" y="5626267"/>
                    <a:pt x="1348401" y="5729096"/>
                  </a:cubicBezTo>
                  <a:cubicBezTo>
                    <a:pt x="1317719" y="5887485"/>
                    <a:pt x="1294499" y="6047532"/>
                    <a:pt x="1298646" y="6210068"/>
                  </a:cubicBezTo>
                  <a:cubicBezTo>
                    <a:pt x="1299475" y="6239092"/>
                    <a:pt x="1304451" y="6263970"/>
                    <a:pt x="1327670" y="6284702"/>
                  </a:cubicBezTo>
                  <a:cubicBezTo>
                    <a:pt x="1422206" y="6367628"/>
                    <a:pt x="1511766" y="6455529"/>
                    <a:pt x="1607131" y="6537627"/>
                  </a:cubicBezTo>
                  <a:cubicBezTo>
                    <a:pt x="1649423" y="6573285"/>
                    <a:pt x="1696692" y="6583236"/>
                    <a:pt x="1747276" y="6591529"/>
                  </a:cubicBezTo>
                  <a:cubicBezTo>
                    <a:pt x="1781276" y="6597333"/>
                    <a:pt x="1816106" y="6599821"/>
                    <a:pt x="1846788" y="6616407"/>
                  </a:cubicBezTo>
                  <a:cubicBezTo>
                    <a:pt x="1893227" y="6641284"/>
                    <a:pt x="1895715" y="6685235"/>
                    <a:pt x="1850934" y="6713430"/>
                  </a:cubicBezTo>
                  <a:cubicBezTo>
                    <a:pt x="1803667" y="6742454"/>
                    <a:pt x="1751423" y="6761527"/>
                    <a:pt x="1694204" y="6761527"/>
                  </a:cubicBezTo>
                  <a:cubicBezTo>
                    <a:pt x="1571473" y="6755723"/>
                    <a:pt x="1444596" y="6755723"/>
                    <a:pt x="1316889" y="6755723"/>
                  </a:cubicBezTo>
                  <a:close/>
                </a:path>
              </a:pathLst>
            </a:custGeom>
            <a:solidFill>
              <a:schemeClr val="accent1">
                <a:lumMod val="50000"/>
              </a:schemeClr>
            </a:solidFill>
            <a:ln w="8289" cap="flat">
              <a:noFill/>
              <a:prstDash val="solid"/>
              <a:miter/>
            </a:ln>
          </p:spPr>
          <p:txBody>
            <a:bodyPr rtlCol="0" anchor="ctr"/>
            <a:lstStyle/>
            <a:p>
              <a:endParaRPr lang="en-US" dirty="0"/>
            </a:p>
          </p:txBody>
        </p:sp>
        <p:sp>
          <p:nvSpPr>
            <p:cNvPr id="85" name="Chevron 17">
              <a:extLst>
                <a:ext uri="{FF2B5EF4-FFF2-40B4-BE49-F238E27FC236}">
                  <a16:creationId xmlns:a16="http://schemas.microsoft.com/office/drawing/2014/main" id="{AD4D6F0E-F510-CE90-57F0-A52EF4FCF6CA}"/>
                </a:ext>
              </a:extLst>
            </p:cNvPr>
            <p:cNvSpPr/>
            <p:nvPr/>
          </p:nvSpPr>
          <p:spPr>
            <a:xfrm>
              <a:off x="4828728" y="2434331"/>
              <a:ext cx="597630" cy="852803"/>
            </a:xfrm>
            <a:prstGeom prst="chevr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86" name="Freeform: Shape 85">
              <a:extLst>
                <a:ext uri="{FF2B5EF4-FFF2-40B4-BE49-F238E27FC236}">
                  <a16:creationId xmlns:a16="http://schemas.microsoft.com/office/drawing/2014/main" id="{88CCE086-000E-0574-89E1-BF42EBF442C6}"/>
                </a:ext>
              </a:extLst>
            </p:cNvPr>
            <p:cNvSpPr/>
            <p:nvPr/>
          </p:nvSpPr>
          <p:spPr>
            <a:xfrm>
              <a:off x="5729167" y="1739362"/>
              <a:ext cx="552038" cy="2242741"/>
            </a:xfrm>
            <a:custGeom>
              <a:avLst/>
              <a:gdLst>
                <a:gd name="connsiteX0" fmla="*/ 174701 w 665146"/>
                <a:gd name="connsiteY0" fmla="*/ 1448 h 2702261"/>
                <a:gd name="connsiteX1" fmla="*/ 291725 w 665146"/>
                <a:gd name="connsiteY1" fmla="*/ 23602 h 2702261"/>
                <a:gd name="connsiteX2" fmla="*/ 326178 w 665146"/>
                <a:gd name="connsiteY2" fmla="*/ 63356 h 2702261"/>
                <a:gd name="connsiteX3" fmla="*/ 337773 w 665146"/>
                <a:gd name="connsiteY3" fmla="*/ 84889 h 2702261"/>
                <a:gd name="connsiteX4" fmla="*/ 356325 w 665146"/>
                <a:gd name="connsiteY4" fmla="*/ 116029 h 2702261"/>
                <a:gd name="connsiteX5" fmla="*/ 414630 w 665146"/>
                <a:gd name="connsiteY5" fmla="*/ 181291 h 2702261"/>
                <a:gd name="connsiteX6" fmla="*/ 416949 w 665146"/>
                <a:gd name="connsiteY6" fmla="*/ 200837 h 2702261"/>
                <a:gd name="connsiteX7" fmla="*/ 413305 w 665146"/>
                <a:gd name="connsiteY7" fmla="*/ 264112 h 2702261"/>
                <a:gd name="connsiteX8" fmla="*/ 416949 w 665146"/>
                <a:gd name="connsiteY8" fmla="*/ 290945 h 2702261"/>
                <a:gd name="connsiteX9" fmla="*/ 414630 w 665146"/>
                <a:gd name="connsiteY9" fmla="*/ 326392 h 2702261"/>
                <a:gd name="connsiteX10" fmla="*/ 406679 w 665146"/>
                <a:gd name="connsiteY10" fmla="*/ 352232 h 2702261"/>
                <a:gd name="connsiteX11" fmla="*/ 353343 w 665146"/>
                <a:gd name="connsiteY11" fmla="*/ 474475 h 2702261"/>
                <a:gd name="connsiteX12" fmla="*/ 461341 w 665146"/>
                <a:gd name="connsiteY12" fmla="*/ 652372 h 2702261"/>
                <a:gd name="connsiteX13" fmla="*/ 485856 w 665146"/>
                <a:gd name="connsiteY13" fmla="*/ 1057197 h 2702261"/>
                <a:gd name="connsiteX14" fmla="*/ 505401 w 665146"/>
                <a:gd name="connsiteY14" fmla="*/ 1308638 h 2702261"/>
                <a:gd name="connsiteX15" fmla="*/ 474261 w 665146"/>
                <a:gd name="connsiteY15" fmla="*/ 1584595 h 2702261"/>
                <a:gd name="connsiteX16" fmla="*/ 465648 w 665146"/>
                <a:gd name="connsiteY16" fmla="*/ 1630643 h 2702261"/>
                <a:gd name="connsiteX17" fmla="*/ 458028 w 665146"/>
                <a:gd name="connsiteY17" fmla="*/ 1697893 h 2702261"/>
                <a:gd name="connsiteX18" fmla="*/ 451733 w 665146"/>
                <a:gd name="connsiteY18" fmla="*/ 1837362 h 2702261"/>
                <a:gd name="connsiteX19" fmla="*/ 448090 w 665146"/>
                <a:gd name="connsiteY19" fmla="*/ 1975175 h 2702261"/>
                <a:gd name="connsiteX20" fmla="*/ 428213 w 665146"/>
                <a:gd name="connsiteY20" fmla="*/ 2119944 h 2702261"/>
                <a:gd name="connsiteX21" fmla="*/ 411649 w 665146"/>
                <a:gd name="connsiteY21" fmla="*/ 2146447 h 2702261"/>
                <a:gd name="connsiteX22" fmla="*/ 396741 w 665146"/>
                <a:gd name="connsiteY22" fmla="*/ 2265045 h 2702261"/>
                <a:gd name="connsiteX23" fmla="*/ 401048 w 665146"/>
                <a:gd name="connsiteY23" fmla="*/ 2479715 h 2702261"/>
                <a:gd name="connsiteX24" fmla="*/ 416287 w 665146"/>
                <a:gd name="connsiteY24" fmla="*/ 2499261 h 2702261"/>
                <a:gd name="connsiteX25" fmla="*/ 425231 w 665146"/>
                <a:gd name="connsiteY25" fmla="*/ 2509530 h 2702261"/>
                <a:gd name="connsiteX26" fmla="*/ 433265 w 665146"/>
                <a:gd name="connsiteY26" fmla="*/ 2527668 h 2702261"/>
                <a:gd name="connsiteX27" fmla="*/ 442935 w 665146"/>
                <a:gd name="connsiteY27" fmla="*/ 2538168 h 2702261"/>
                <a:gd name="connsiteX28" fmla="*/ 470639 w 665146"/>
                <a:gd name="connsiteY28" fmla="*/ 2538168 h 2702261"/>
                <a:gd name="connsiteX29" fmla="*/ 476460 w 665146"/>
                <a:gd name="connsiteY29" fmla="*/ 2544490 h 2702261"/>
                <a:gd name="connsiteX30" fmla="*/ 546691 w 665146"/>
                <a:gd name="connsiteY30" fmla="*/ 2607433 h 2702261"/>
                <a:gd name="connsiteX31" fmla="*/ 618579 w 665146"/>
                <a:gd name="connsiteY31" fmla="*/ 2636585 h 2702261"/>
                <a:gd name="connsiteX32" fmla="*/ 653364 w 665146"/>
                <a:gd name="connsiteY32" fmla="*/ 2646855 h 2702261"/>
                <a:gd name="connsiteX33" fmla="*/ 655020 w 665146"/>
                <a:gd name="connsiteY33" fmla="*/ 2681640 h 2702261"/>
                <a:gd name="connsiteX34" fmla="*/ 596383 w 665146"/>
                <a:gd name="connsiteY34" fmla="*/ 2701517 h 2702261"/>
                <a:gd name="connsiteX35" fmla="*/ 436043 w 665146"/>
                <a:gd name="connsiteY35" fmla="*/ 2702179 h 2702261"/>
                <a:gd name="connsiteX36" fmla="*/ 285311 w 665146"/>
                <a:gd name="connsiteY36" fmla="*/ 2702179 h 2702261"/>
                <a:gd name="connsiteX37" fmla="*/ 265434 w 665146"/>
                <a:gd name="connsiteY37" fmla="*/ 2701848 h 2702261"/>
                <a:gd name="connsiteX38" fmla="*/ 259846 w 665146"/>
                <a:gd name="connsiteY38" fmla="*/ 2699685 h 2702261"/>
                <a:gd name="connsiteX39" fmla="*/ 254953 w 665146"/>
                <a:gd name="connsiteY39" fmla="*/ 2699685 h 2702261"/>
                <a:gd name="connsiteX40" fmla="*/ 235076 w 665146"/>
                <a:gd name="connsiteY40" fmla="*/ 2699354 h 2702261"/>
                <a:gd name="connsiteX41" fmla="*/ 203604 w 665146"/>
                <a:gd name="connsiteY41" fmla="*/ 2662582 h 2702261"/>
                <a:gd name="connsiteX42" fmla="*/ 209236 w 665146"/>
                <a:gd name="connsiteY42" fmla="*/ 2619847 h 2702261"/>
                <a:gd name="connsiteX43" fmla="*/ 244683 w 665146"/>
                <a:gd name="connsiteY43" fmla="*/ 2477727 h 2702261"/>
                <a:gd name="connsiteX44" fmla="*/ 194991 w 665146"/>
                <a:gd name="connsiteY44" fmla="*/ 2245831 h 2702261"/>
                <a:gd name="connsiteX45" fmla="*/ 180746 w 665146"/>
                <a:gd name="connsiteY45" fmla="*/ 2066939 h 2702261"/>
                <a:gd name="connsiteX46" fmla="*/ 205592 w 665146"/>
                <a:gd name="connsiteY46" fmla="*/ 1980144 h 2702261"/>
                <a:gd name="connsiteX47" fmla="*/ 185053 w 665146"/>
                <a:gd name="connsiteY47" fmla="*/ 1904281 h 2702261"/>
                <a:gd name="connsiteX48" fmla="*/ 178427 w 665146"/>
                <a:gd name="connsiteY48" fmla="*/ 1889373 h 2702261"/>
                <a:gd name="connsiteX49" fmla="*/ 150599 w 665146"/>
                <a:gd name="connsiteY49" fmla="*/ 1770775 h 2702261"/>
                <a:gd name="connsiteX50" fmla="*/ 121778 w 665146"/>
                <a:gd name="connsiteY50" fmla="*/ 1730358 h 2702261"/>
                <a:gd name="connsiteX51" fmla="*/ 116478 w 665146"/>
                <a:gd name="connsiteY51" fmla="*/ 1713463 h 2702261"/>
                <a:gd name="connsiteX52" fmla="*/ 91632 w 665146"/>
                <a:gd name="connsiteY52" fmla="*/ 1674703 h 2702261"/>
                <a:gd name="connsiteX53" fmla="*/ 50884 w 665146"/>
                <a:gd name="connsiteY53" fmla="*/ 1546498 h 2702261"/>
                <a:gd name="connsiteX54" fmla="*/ 77386 w 665146"/>
                <a:gd name="connsiteY54" fmla="*/ 1405372 h 2702261"/>
                <a:gd name="connsiteX55" fmla="*/ 89312 w 665146"/>
                <a:gd name="connsiteY55" fmla="*/ 1358993 h 2702261"/>
                <a:gd name="connsiteX56" fmla="*/ 77386 w 665146"/>
                <a:gd name="connsiteY56" fmla="*/ 1313608 h 2702261"/>
                <a:gd name="connsiteX57" fmla="*/ 32001 w 665146"/>
                <a:gd name="connsiteY57" fmla="*/ 1260934 h 2702261"/>
                <a:gd name="connsiteX58" fmla="*/ 29682 w 665146"/>
                <a:gd name="connsiteY58" fmla="*/ 1088337 h 2702261"/>
                <a:gd name="connsiteX59" fmla="*/ 6492 w 665146"/>
                <a:gd name="connsiteY59" fmla="*/ 951519 h 2702261"/>
                <a:gd name="connsiteX60" fmla="*/ 32663 w 665146"/>
                <a:gd name="connsiteY60" fmla="*/ 541725 h 2702261"/>
                <a:gd name="connsiteX61" fmla="*/ 91301 w 665146"/>
                <a:gd name="connsiteY61" fmla="*/ 472487 h 2702261"/>
                <a:gd name="connsiteX62" fmla="*/ 123435 w 665146"/>
                <a:gd name="connsiteY62" fmla="*/ 440684 h 2702261"/>
                <a:gd name="connsiteX63" fmla="*/ 126416 w 665146"/>
                <a:gd name="connsiteY63" fmla="*/ 413850 h 2702261"/>
                <a:gd name="connsiteX64" fmla="*/ 26038 w 665146"/>
                <a:gd name="connsiteY64" fmla="*/ 268087 h 2702261"/>
                <a:gd name="connsiteX65" fmla="*/ 20737 w 665146"/>
                <a:gd name="connsiteY65" fmla="*/ 199512 h 2702261"/>
                <a:gd name="connsiteX66" fmla="*/ 30676 w 665146"/>
                <a:gd name="connsiteY66" fmla="*/ 122655 h 2702261"/>
                <a:gd name="connsiteX67" fmla="*/ 67117 w 665146"/>
                <a:gd name="connsiteY67" fmla="*/ 52092 h 2702261"/>
                <a:gd name="connsiteX68" fmla="*/ 174701 w 665146"/>
                <a:gd name="connsiteY68" fmla="*/ 1448 h 2702261"/>
                <a:gd name="connsiteX0" fmla="*/ 174701 w 665146"/>
                <a:gd name="connsiteY0" fmla="*/ 1448 h 2702261"/>
                <a:gd name="connsiteX1" fmla="*/ 291725 w 665146"/>
                <a:gd name="connsiteY1" fmla="*/ 23602 h 2702261"/>
                <a:gd name="connsiteX2" fmla="*/ 326178 w 665146"/>
                <a:gd name="connsiteY2" fmla="*/ 63356 h 2702261"/>
                <a:gd name="connsiteX3" fmla="*/ 337773 w 665146"/>
                <a:gd name="connsiteY3" fmla="*/ 84889 h 2702261"/>
                <a:gd name="connsiteX4" fmla="*/ 356325 w 665146"/>
                <a:gd name="connsiteY4" fmla="*/ 116029 h 2702261"/>
                <a:gd name="connsiteX5" fmla="*/ 414630 w 665146"/>
                <a:gd name="connsiteY5" fmla="*/ 181291 h 2702261"/>
                <a:gd name="connsiteX6" fmla="*/ 416949 w 665146"/>
                <a:gd name="connsiteY6" fmla="*/ 200837 h 2702261"/>
                <a:gd name="connsiteX7" fmla="*/ 413305 w 665146"/>
                <a:gd name="connsiteY7" fmla="*/ 264112 h 2702261"/>
                <a:gd name="connsiteX8" fmla="*/ 416949 w 665146"/>
                <a:gd name="connsiteY8" fmla="*/ 290945 h 2702261"/>
                <a:gd name="connsiteX9" fmla="*/ 414630 w 665146"/>
                <a:gd name="connsiteY9" fmla="*/ 326392 h 2702261"/>
                <a:gd name="connsiteX10" fmla="*/ 406679 w 665146"/>
                <a:gd name="connsiteY10" fmla="*/ 352232 h 2702261"/>
                <a:gd name="connsiteX11" fmla="*/ 353343 w 665146"/>
                <a:gd name="connsiteY11" fmla="*/ 474475 h 2702261"/>
                <a:gd name="connsiteX12" fmla="*/ 461341 w 665146"/>
                <a:gd name="connsiteY12" fmla="*/ 652372 h 2702261"/>
                <a:gd name="connsiteX13" fmla="*/ 485856 w 665146"/>
                <a:gd name="connsiteY13" fmla="*/ 1057197 h 2702261"/>
                <a:gd name="connsiteX14" fmla="*/ 505401 w 665146"/>
                <a:gd name="connsiteY14" fmla="*/ 1308638 h 2702261"/>
                <a:gd name="connsiteX15" fmla="*/ 474261 w 665146"/>
                <a:gd name="connsiteY15" fmla="*/ 1584595 h 2702261"/>
                <a:gd name="connsiteX16" fmla="*/ 465648 w 665146"/>
                <a:gd name="connsiteY16" fmla="*/ 1630643 h 2702261"/>
                <a:gd name="connsiteX17" fmla="*/ 458028 w 665146"/>
                <a:gd name="connsiteY17" fmla="*/ 1697893 h 2702261"/>
                <a:gd name="connsiteX18" fmla="*/ 451733 w 665146"/>
                <a:gd name="connsiteY18" fmla="*/ 1837362 h 2702261"/>
                <a:gd name="connsiteX19" fmla="*/ 448090 w 665146"/>
                <a:gd name="connsiteY19" fmla="*/ 1975175 h 2702261"/>
                <a:gd name="connsiteX20" fmla="*/ 428213 w 665146"/>
                <a:gd name="connsiteY20" fmla="*/ 2119944 h 2702261"/>
                <a:gd name="connsiteX21" fmla="*/ 411649 w 665146"/>
                <a:gd name="connsiteY21" fmla="*/ 2146447 h 2702261"/>
                <a:gd name="connsiteX22" fmla="*/ 396741 w 665146"/>
                <a:gd name="connsiteY22" fmla="*/ 2265045 h 2702261"/>
                <a:gd name="connsiteX23" fmla="*/ 401048 w 665146"/>
                <a:gd name="connsiteY23" fmla="*/ 2479715 h 2702261"/>
                <a:gd name="connsiteX24" fmla="*/ 416287 w 665146"/>
                <a:gd name="connsiteY24" fmla="*/ 2499261 h 2702261"/>
                <a:gd name="connsiteX25" fmla="*/ 425231 w 665146"/>
                <a:gd name="connsiteY25" fmla="*/ 2509530 h 2702261"/>
                <a:gd name="connsiteX26" fmla="*/ 433265 w 665146"/>
                <a:gd name="connsiteY26" fmla="*/ 2527668 h 2702261"/>
                <a:gd name="connsiteX27" fmla="*/ 442935 w 665146"/>
                <a:gd name="connsiteY27" fmla="*/ 2538168 h 2702261"/>
                <a:gd name="connsiteX28" fmla="*/ 470639 w 665146"/>
                <a:gd name="connsiteY28" fmla="*/ 2538168 h 2702261"/>
                <a:gd name="connsiteX29" fmla="*/ 546691 w 665146"/>
                <a:gd name="connsiteY29" fmla="*/ 2607433 h 2702261"/>
                <a:gd name="connsiteX30" fmla="*/ 618579 w 665146"/>
                <a:gd name="connsiteY30" fmla="*/ 2636585 h 2702261"/>
                <a:gd name="connsiteX31" fmla="*/ 653364 w 665146"/>
                <a:gd name="connsiteY31" fmla="*/ 2646855 h 2702261"/>
                <a:gd name="connsiteX32" fmla="*/ 655020 w 665146"/>
                <a:gd name="connsiteY32" fmla="*/ 2681640 h 2702261"/>
                <a:gd name="connsiteX33" fmla="*/ 596383 w 665146"/>
                <a:gd name="connsiteY33" fmla="*/ 2701517 h 2702261"/>
                <a:gd name="connsiteX34" fmla="*/ 436043 w 665146"/>
                <a:gd name="connsiteY34" fmla="*/ 2702179 h 2702261"/>
                <a:gd name="connsiteX35" fmla="*/ 285311 w 665146"/>
                <a:gd name="connsiteY35" fmla="*/ 2702179 h 2702261"/>
                <a:gd name="connsiteX36" fmla="*/ 265434 w 665146"/>
                <a:gd name="connsiteY36" fmla="*/ 2701848 h 2702261"/>
                <a:gd name="connsiteX37" fmla="*/ 259846 w 665146"/>
                <a:gd name="connsiteY37" fmla="*/ 2699685 h 2702261"/>
                <a:gd name="connsiteX38" fmla="*/ 254953 w 665146"/>
                <a:gd name="connsiteY38" fmla="*/ 2699685 h 2702261"/>
                <a:gd name="connsiteX39" fmla="*/ 235076 w 665146"/>
                <a:gd name="connsiteY39" fmla="*/ 2699354 h 2702261"/>
                <a:gd name="connsiteX40" fmla="*/ 203604 w 665146"/>
                <a:gd name="connsiteY40" fmla="*/ 2662582 h 2702261"/>
                <a:gd name="connsiteX41" fmla="*/ 209236 w 665146"/>
                <a:gd name="connsiteY41" fmla="*/ 2619847 h 2702261"/>
                <a:gd name="connsiteX42" fmla="*/ 244683 w 665146"/>
                <a:gd name="connsiteY42" fmla="*/ 2477727 h 2702261"/>
                <a:gd name="connsiteX43" fmla="*/ 194991 w 665146"/>
                <a:gd name="connsiteY43" fmla="*/ 2245831 h 2702261"/>
                <a:gd name="connsiteX44" fmla="*/ 180746 w 665146"/>
                <a:gd name="connsiteY44" fmla="*/ 2066939 h 2702261"/>
                <a:gd name="connsiteX45" fmla="*/ 205592 w 665146"/>
                <a:gd name="connsiteY45" fmla="*/ 1980144 h 2702261"/>
                <a:gd name="connsiteX46" fmla="*/ 185053 w 665146"/>
                <a:gd name="connsiteY46" fmla="*/ 1904281 h 2702261"/>
                <a:gd name="connsiteX47" fmla="*/ 178427 w 665146"/>
                <a:gd name="connsiteY47" fmla="*/ 1889373 h 2702261"/>
                <a:gd name="connsiteX48" fmla="*/ 150599 w 665146"/>
                <a:gd name="connsiteY48" fmla="*/ 1770775 h 2702261"/>
                <a:gd name="connsiteX49" fmla="*/ 121778 w 665146"/>
                <a:gd name="connsiteY49" fmla="*/ 1730358 h 2702261"/>
                <a:gd name="connsiteX50" fmla="*/ 116478 w 665146"/>
                <a:gd name="connsiteY50" fmla="*/ 1713463 h 2702261"/>
                <a:gd name="connsiteX51" fmla="*/ 91632 w 665146"/>
                <a:gd name="connsiteY51" fmla="*/ 1674703 h 2702261"/>
                <a:gd name="connsiteX52" fmla="*/ 50884 w 665146"/>
                <a:gd name="connsiteY52" fmla="*/ 1546498 h 2702261"/>
                <a:gd name="connsiteX53" fmla="*/ 77386 w 665146"/>
                <a:gd name="connsiteY53" fmla="*/ 1405372 h 2702261"/>
                <a:gd name="connsiteX54" fmla="*/ 89312 w 665146"/>
                <a:gd name="connsiteY54" fmla="*/ 1358993 h 2702261"/>
                <a:gd name="connsiteX55" fmla="*/ 77386 w 665146"/>
                <a:gd name="connsiteY55" fmla="*/ 1313608 h 2702261"/>
                <a:gd name="connsiteX56" fmla="*/ 32001 w 665146"/>
                <a:gd name="connsiteY56" fmla="*/ 1260934 h 2702261"/>
                <a:gd name="connsiteX57" fmla="*/ 29682 w 665146"/>
                <a:gd name="connsiteY57" fmla="*/ 1088337 h 2702261"/>
                <a:gd name="connsiteX58" fmla="*/ 6492 w 665146"/>
                <a:gd name="connsiteY58" fmla="*/ 951519 h 2702261"/>
                <a:gd name="connsiteX59" fmla="*/ 32663 w 665146"/>
                <a:gd name="connsiteY59" fmla="*/ 541725 h 2702261"/>
                <a:gd name="connsiteX60" fmla="*/ 91301 w 665146"/>
                <a:gd name="connsiteY60" fmla="*/ 472487 h 2702261"/>
                <a:gd name="connsiteX61" fmla="*/ 123435 w 665146"/>
                <a:gd name="connsiteY61" fmla="*/ 440684 h 2702261"/>
                <a:gd name="connsiteX62" fmla="*/ 126416 w 665146"/>
                <a:gd name="connsiteY62" fmla="*/ 413850 h 2702261"/>
                <a:gd name="connsiteX63" fmla="*/ 26038 w 665146"/>
                <a:gd name="connsiteY63" fmla="*/ 268087 h 2702261"/>
                <a:gd name="connsiteX64" fmla="*/ 20737 w 665146"/>
                <a:gd name="connsiteY64" fmla="*/ 199512 h 2702261"/>
                <a:gd name="connsiteX65" fmla="*/ 30676 w 665146"/>
                <a:gd name="connsiteY65" fmla="*/ 122655 h 2702261"/>
                <a:gd name="connsiteX66" fmla="*/ 67117 w 665146"/>
                <a:gd name="connsiteY66" fmla="*/ 52092 h 2702261"/>
                <a:gd name="connsiteX67" fmla="*/ 174701 w 665146"/>
                <a:gd name="connsiteY67" fmla="*/ 1448 h 2702261"/>
                <a:gd name="connsiteX0" fmla="*/ 174701 w 665146"/>
                <a:gd name="connsiteY0" fmla="*/ 1448 h 2702261"/>
                <a:gd name="connsiteX1" fmla="*/ 291725 w 665146"/>
                <a:gd name="connsiteY1" fmla="*/ 23602 h 2702261"/>
                <a:gd name="connsiteX2" fmla="*/ 326178 w 665146"/>
                <a:gd name="connsiteY2" fmla="*/ 63356 h 2702261"/>
                <a:gd name="connsiteX3" fmla="*/ 337773 w 665146"/>
                <a:gd name="connsiteY3" fmla="*/ 84889 h 2702261"/>
                <a:gd name="connsiteX4" fmla="*/ 356325 w 665146"/>
                <a:gd name="connsiteY4" fmla="*/ 116029 h 2702261"/>
                <a:gd name="connsiteX5" fmla="*/ 414630 w 665146"/>
                <a:gd name="connsiteY5" fmla="*/ 181291 h 2702261"/>
                <a:gd name="connsiteX6" fmla="*/ 416949 w 665146"/>
                <a:gd name="connsiteY6" fmla="*/ 200837 h 2702261"/>
                <a:gd name="connsiteX7" fmla="*/ 413305 w 665146"/>
                <a:gd name="connsiteY7" fmla="*/ 264112 h 2702261"/>
                <a:gd name="connsiteX8" fmla="*/ 416949 w 665146"/>
                <a:gd name="connsiteY8" fmla="*/ 290945 h 2702261"/>
                <a:gd name="connsiteX9" fmla="*/ 414630 w 665146"/>
                <a:gd name="connsiteY9" fmla="*/ 326392 h 2702261"/>
                <a:gd name="connsiteX10" fmla="*/ 406679 w 665146"/>
                <a:gd name="connsiteY10" fmla="*/ 352232 h 2702261"/>
                <a:gd name="connsiteX11" fmla="*/ 353343 w 665146"/>
                <a:gd name="connsiteY11" fmla="*/ 474475 h 2702261"/>
                <a:gd name="connsiteX12" fmla="*/ 461341 w 665146"/>
                <a:gd name="connsiteY12" fmla="*/ 652372 h 2702261"/>
                <a:gd name="connsiteX13" fmla="*/ 485856 w 665146"/>
                <a:gd name="connsiteY13" fmla="*/ 1057197 h 2702261"/>
                <a:gd name="connsiteX14" fmla="*/ 505401 w 665146"/>
                <a:gd name="connsiteY14" fmla="*/ 1308638 h 2702261"/>
                <a:gd name="connsiteX15" fmla="*/ 474261 w 665146"/>
                <a:gd name="connsiteY15" fmla="*/ 1584595 h 2702261"/>
                <a:gd name="connsiteX16" fmla="*/ 465648 w 665146"/>
                <a:gd name="connsiteY16" fmla="*/ 1630643 h 2702261"/>
                <a:gd name="connsiteX17" fmla="*/ 458028 w 665146"/>
                <a:gd name="connsiteY17" fmla="*/ 1697893 h 2702261"/>
                <a:gd name="connsiteX18" fmla="*/ 451733 w 665146"/>
                <a:gd name="connsiteY18" fmla="*/ 1837362 h 2702261"/>
                <a:gd name="connsiteX19" fmla="*/ 448090 w 665146"/>
                <a:gd name="connsiteY19" fmla="*/ 1975175 h 2702261"/>
                <a:gd name="connsiteX20" fmla="*/ 428213 w 665146"/>
                <a:gd name="connsiteY20" fmla="*/ 2119944 h 2702261"/>
                <a:gd name="connsiteX21" fmla="*/ 411649 w 665146"/>
                <a:gd name="connsiteY21" fmla="*/ 2146447 h 2702261"/>
                <a:gd name="connsiteX22" fmla="*/ 396741 w 665146"/>
                <a:gd name="connsiteY22" fmla="*/ 2265045 h 2702261"/>
                <a:gd name="connsiteX23" fmla="*/ 401048 w 665146"/>
                <a:gd name="connsiteY23" fmla="*/ 2479715 h 2702261"/>
                <a:gd name="connsiteX24" fmla="*/ 416287 w 665146"/>
                <a:gd name="connsiteY24" fmla="*/ 2499261 h 2702261"/>
                <a:gd name="connsiteX25" fmla="*/ 425231 w 665146"/>
                <a:gd name="connsiteY25" fmla="*/ 2509530 h 2702261"/>
                <a:gd name="connsiteX26" fmla="*/ 433265 w 665146"/>
                <a:gd name="connsiteY26" fmla="*/ 2527668 h 2702261"/>
                <a:gd name="connsiteX27" fmla="*/ 442935 w 665146"/>
                <a:gd name="connsiteY27" fmla="*/ 2538168 h 2702261"/>
                <a:gd name="connsiteX28" fmla="*/ 546691 w 665146"/>
                <a:gd name="connsiteY28" fmla="*/ 2607433 h 2702261"/>
                <a:gd name="connsiteX29" fmla="*/ 618579 w 665146"/>
                <a:gd name="connsiteY29" fmla="*/ 2636585 h 2702261"/>
                <a:gd name="connsiteX30" fmla="*/ 653364 w 665146"/>
                <a:gd name="connsiteY30" fmla="*/ 2646855 h 2702261"/>
                <a:gd name="connsiteX31" fmla="*/ 655020 w 665146"/>
                <a:gd name="connsiteY31" fmla="*/ 2681640 h 2702261"/>
                <a:gd name="connsiteX32" fmla="*/ 596383 w 665146"/>
                <a:gd name="connsiteY32" fmla="*/ 2701517 h 2702261"/>
                <a:gd name="connsiteX33" fmla="*/ 436043 w 665146"/>
                <a:gd name="connsiteY33" fmla="*/ 2702179 h 2702261"/>
                <a:gd name="connsiteX34" fmla="*/ 285311 w 665146"/>
                <a:gd name="connsiteY34" fmla="*/ 2702179 h 2702261"/>
                <a:gd name="connsiteX35" fmla="*/ 265434 w 665146"/>
                <a:gd name="connsiteY35" fmla="*/ 2701848 h 2702261"/>
                <a:gd name="connsiteX36" fmla="*/ 259846 w 665146"/>
                <a:gd name="connsiteY36" fmla="*/ 2699685 h 2702261"/>
                <a:gd name="connsiteX37" fmla="*/ 254953 w 665146"/>
                <a:gd name="connsiteY37" fmla="*/ 2699685 h 2702261"/>
                <a:gd name="connsiteX38" fmla="*/ 235076 w 665146"/>
                <a:gd name="connsiteY38" fmla="*/ 2699354 h 2702261"/>
                <a:gd name="connsiteX39" fmla="*/ 203604 w 665146"/>
                <a:gd name="connsiteY39" fmla="*/ 2662582 h 2702261"/>
                <a:gd name="connsiteX40" fmla="*/ 209236 w 665146"/>
                <a:gd name="connsiteY40" fmla="*/ 2619847 h 2702261"/>
                <a:gd name="connsiteX41" fmla="*/ 244683 w 665146"/>
                <a:gd name="connsiteY41" fmla="*/ 2477727 h 2702261"/>
                <a:gd name="connsiteX42" fmla="*/ 194991 w 665146"/>
                <a:gd name="connsiteY42" fmla="*/ 2245831 h 2702261"/>
                <a:gd name="connsiteX43" fmla="*/ 180746 w 665146"/>
                <a:gd name="connsiteY43" fmla="*/ 2066939 h 2702261"/>
                <a:gd name="connsiteX44" fmla="*/ 205592 w 665146"/>
                <a:gd name="connsiteY44" fmla="*/ 1980144 h 2702261"/>
                <a:gd name="connsiteX45" fmla="*/ 185053 w 665146"/>
                <a:gd name="connsiteY45" fmla="*/ 1904281 h 2702261"/>
                <a:gd name="connsiteX46" fmla="*/ 178427 w 665146"/>
                <a:gd name="connsiteY46" fmla="*/ 1889373 h 2702261"/>
                <a:gd name="connsiteX47" fmla="*/ 150599 w 665146"/>
                <a:gd name="connsiteY47" fmla="*/ 1770775 h 2702261"/>
                <a:gd name="connsiteX48" fmla="*/ 121778 w 665146"/>
                <a:gd name="connsiteY48" fmla="*/ 1730358 h 2702261"/>
                <a:gd name="connsiteX49" fmla="*/ 116478 w 665146"/>
                <a:gd name="connsiteY49" fmla="*/ 1713463 h 2702261"/>
                <a:gd name="connsiteX50" fmla="*/ 91632 w 665146"/>
                <a:gd name="connsiteY50" fmla="*/ 1674703 h 2702261"/>
                <a:gd name="connsiteX51" fmla="*/ 50884 w 665146"/>
                <a:gd name="connsiteY51" fmla="*/ 1546498 h 2702261"/>
                <a:gd name="connsiteX52" fmla="*/ 77386 w 665146"/>
                <a:gd name="connsiteY52" fmla="*/ 1405372 h 2702261"/>
                <a:gd name="connsiteX53" fmla="*/ 89312 w 665146"/>
                <a:gd name="connsiteY53" fmla="*/ 1358993 h 2702261"/>
                <a:gd name="connsiteX54" fmla="*/ 77386 w 665146"/>
                <a:gd name="connsiteY54" fmla="*/ 1313608 h 2702261"/>
                <a:gd name="connsiteX55" fmla="*/ 32001 w 665146"/>
                <a:gd name="connsiteY55" fmla="*/ 1260934 h 2702261"/>
                <a:gd name="connsiteX56" fmla="*/ 29682 w 665146"/>
                <a:gd name="connsiteY56" fmla="*/ 1088337 h 2702261"/>
                <a:gd name="connsiteX57" fmla="*/ 6492 w 665146"/>
                <a:gd name="connsiteY57" fmla="*/ 951519 h 2702261"/>
                <a:gd name="connsiteX58" fmla="*/ 32663 w 665146"/>
                <a:gd name="connsiteY58" fmla="*/ 541725 h 2702261"/>
                <a:gd name="connsiteX59" fmla="*/ 91301 w 665146"/>
                <a:gd name="connsiteY59" fmla="*/ 472487 h 2702261"/>
                <a:gd name="connsiteX60" fmla="*/ 123435 w 665146"/>
                <a:gd name="connsiteY60" fmla="*/ 440684 h 2702261"/>
                <a:gd name="connsiteX61" fmla="*/ 126416 w 665146"/>
                <a:gd name="connsiteY61" fmla="*/ 413850 h 2702261"/>
                <a:gd name="connsiteX62" fmla="*/ 26038 w 665146"/>
                <a:gd name="connsiteY62" fmla="*/ 268087 h 2702261"/>
                <a:gd name="connsiteX63" fmla="*/ 20737 w 665146"/>
                <a:gd name="connsiteY63" fmla="*/ 199512 h 2702261"/>
                <a:gd name="connsiteX64" fmla="*/ 30676 w 665146"/>
                <a:gd name="connsiteY64" fmla="*/ 122655 h 2702261"/>
                <a:gd name="connsiteX65" fmla="*/ 67117 w 665146"/>
                <a:gd name="connsiteY65" fmla="*/ 52092 h 2702261"/>
                <a:gd name="connsiteX66" fmla="*/ 174701 w 665146"/>
                <a:gd name="connsiteY66" fmla="*/ 1448 h 2702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65146" h="2702261">
                  <a:moveTo>
                    <a:pt x="174701" y="1448"/>
                  </a:moveTo>
                  <a:cubicBezTo>
                    <a:pt x="212798" y="-3397"/>
                    <a:pt x="252469" y="3891"/>
                    <a:pt x="291725" y="23602"/>
                  </a:cubicBezTo>
                  <a:cubicBezTo>
                    <a:pt x="308952" y="32215"/>
                    <a:pt x="321541" y="43810"/>
                    <a:pt x="326178" y="63356"/>
                  </a:cubicBezTo>
                  <a:cubicBezTo>
                    <a:pt x="328166" y="70975"/>
                    <a:pt x="333798" y="77932"/>
                    <a:pt x="337773" y="84889"/>
                  </a:cubicBezTo>
                  <a:cubicBezTo>
                    <a:pt x="344067" y="95159"/>
                    <a:pt x="352681" y="104766"/>
                    <a:pt x="356325" y="116029"/>
                  </a:cubicBezTo>
                  <a:cubicBezTo>
                    <a:pt x="366594" y="146507"/>
                    <a:pt x="390115" y="164396"/>
                    <a:pt x="414630" y="181291"/>
                  </a:cubicBezTo>
                  <a:cubicBezTo>
                    <a:pt x="424569" y="187917"/>
                    <a:pt x="423906" y="192886"/>
                    <a:pt x="416949" y="200837"/>
                  </a:cubicBezTo>
                  <a:cubicBezTo>
                    <a:pt x="400716" y="219720"/>
                    <a:pt x="399723" y="242910"/>
                    <a:pt x="413305" y="264112"/>
                  </a:cubicBezTo>
                  <a:cubicBezTo>
                    <a:pt x="418937" y="272725"/>
                    <a:pt x="420262" y="282332"/>
                    <a:pt x="416949" y="290945"/>
                  </a:cubicBezTo>
                  <a:cubicBezTo>
                    <a:pt x="412643" y="302872"/>
                    <a:pt x="411980" y="314466"/>
                    <a:pt x="414630" y="326392"/>
                  </a:cubicBezTo>
                  <a:cubicBezTo>
                    <a:pt x="416618" y="336331"/>
                    <a:pt x="412643" y="344613"/>
                    <a:pt x="406679" y="352232"/>
                  </a:cubicBezTo>
                  <a:cubicBezTo>
                    <a:pt x="312927" y="347263"/>
                    <a:pt x="295369" y="404574"/>
                    <a:pt x="353343" y="474475"/>
                  </a:cubicBezTo>
                  <a:cubicBezTo>
                    <a:pt x="401048" y="548681"/>
                    <a:pt x="418274" y="574853"/>
                    <a:pt x="461341" y="652372"/>
                  </a:cubicBezTo>
                  <a:cubicBezTo>
                    <a:pt x="524284" y="766001"/>
                    <a:pt x="453059" y="932304"/>
                    <a:pt x="485856" y="1057197"/>
                  </a:cubicBezTo>
                  <a:cubicBezTo>
                    <a:pt x="507389" y="1138692"/>
                    <a:pt x="510039" y="1223831"/>
                    <a:pt x="505401" y="1308638"/>
                  </a:cubicBezTo>
                  <a:cubicBezTo>
                    <a:pt x="500763" y="1401397"/>
                    <a:pt x="485524" y="1492830"/>
                    <a:pt x="474261" y="1584595"/>
                  </a:cubicBezTo>
                  <a:cubicBezTo>
                    <a:pt x="472935" y="1596190"/>
                    <a:pt x="473598" y="1621367"/>
                    <a:pt x="465648" y="1630643"/>
                  </a:cubicBezTo>
                  <a:cubicBezTo>
                    <a:pt x="448421" y="1650851"/>
                    <a:pt x="466641" y="1672053"/>
                    <a:pt x="458028" y="1697893"/>
                  </a:cubicBezTo>
                  <a:cubicBezTo>
                    <a:pt x="441795" y="1746591"/>
                    <a:pt x="478567" y="1793633"/>
                    <a:pt x="451733" y="1837362"/>
                  </a:cubicBezTo>
                  <a:cubicBezTo>
                    <a:pt x="425562" y="1880097"/>
                    <a:pt x="443783" y="1924158"/>
                    <a:pt x="448090" y="1975175"/>
                  </a:cubicBezTo>
                  <a:cubicBezTo>
                    <a:pt x="453059" y="2031824"/>
                    <a:pt x="469623" y="2080522"/>
                    <a:pt x="428213" y="2119944"/>
                  </a:cubicBezTo>
                  <a:cubicBezTo>
                    <a:pt x="421256" y="2126570"/>
                    <a:pt x="411980" y="2137833"/>
                    <a:pt x="411649" y="2146447"/>
                  </a:cubicBezTo>
                  <a:cubicBezTo>
                    <a:pt x="409330" y="2188188"/>
                    <a:pt x="395416" y="2222310"/>
                    <a:pt x="396741" y="2265045"/>
                  </a:cubicBezTo>
                  <a:cubicBezTo>
                    <a:pt x="398397" y="2352835"/>
                    <a:pt x="400385" y="2407164"/>
                    <a:pt x="401048" y="2479715"/>
                  </a:cubicBezTo>
                  <a:cubicBezTo>
                    <a:pt x="401048" y="2490316"/>
                    <a:pt x="401379" y="2499923"/>
                    <a:pt x="416287" y="2499261"/>
                  </a:cubicBezTo>
                  <a:cubicBezTo>
                    <a:pt x="422250" y="2498929"/>
                    <a:pt x="424237" y="2504561"/>
                    <a:pt x="425231" y="2509530"/>
                  </a:cubicBezTo>
                  <a:cubicBezTo>
                    <a:pt x="426722" y="2516321"/>
                    <a:pt x="429538" y="2522284"/>
                    <a:pt x="433265" y="2527668"/>
                  </a:cubicBezTo>
                  <a:lnTo>
                    <a:pt x="442935" y="2538168"/>
                  </a:lnTo>
                  <a:lnTo>
                    <a:pt x="546691" y="2607433"/>
                  </a:lnTo>
                  <a:cubicBezTo>
                    <a:pt x="567231" y="2627310"/>
                    <a:pt x="592077" y="2632941"/>
                    <a:pt x="618579" y="2636585"/>
                  </a:cubicBezTo>
                  <a:cubicBezTo>
                    <a:pt x="630505" y="2638242"/>
                    <a:pt x="642763" y="2640561"/>
                    <a:pt x="653364" y="2646855"/>
                  </a:cubicBezTo>
                  <a:cubicBezTo>
                    <a:pt x="668271" y="2656131"/>
                    <a:pt x="669265" y="2672032"/>
                    <a:pt x="655020" y="2681640"/>
                  </a:cubicBezTo>
                  <a:cubicBezTo>
                    <a:pt x="637462" y="2693566"/>
                    <a:pt x="617917" y="2701185"/>
                    <a:pt x="596383" y="2701517"/>
                  </a:cubicBezTo>
                  <a:lnTo>
                    <a:pt x="436043" y="2702179"/>
                  </a:lnTo>
                  <a:lnTo>
                    <a:pt x="285311" y="2702179"/>
                  </a:lnTo>
                  <a:cubicBezTo>
                    <a:pt x="278685" y="2702179"/>
                    <a:pt x="272060" y="2702510"/>
                    <a:pt x="265434" y="2701848"/>
                  </a:cubicBezTo>
                  <a:lnTo>
                    <a:pt x="259846" y="2699685"/>
                  </a:lnTo>
                  <a:lnTo>
                    <a:pt x="254953" y="2699685"/>
                  </a:lnTo>
                  <a:cubicBezTo>
                    <a:pt x="248327" y="2699685"/>
                    <a:pt x="241702" y="2700016"/>
                    <a:pt x="235076" y="2699354"/>
                  </a:cubicBezTo>
                  <a:cubicBezTo>
                    <a:pt x="210230" y="2697035"/>
                    <a:pt x="201948" y="2687428"/>
                    <a:pt x="203604" y="2662582"/>
                  </a:cubicBezTo>
                  <a:cubicBezTo>
                    <a:pt x="204598" y="2648337"/>
                    <a:pt x="205592" y="2633760"/>
                    <a:pt x="209236" y="2619847"/>
                  </a:cubicBezTo>
                  <a:cubicBezTo>
                    <a:pt x="227788" y="2546303"/>
                    <a:pt x="246340" y="2557235"/>
                    <a:pt x="244683" y="2477727"/>
                  </a:cubicBezTo>
                  <a:cubicBezTo>
                    <a:pt x="236070" y="2419753"/>
                    <a:pt x="222156" y="2295192"/>
                    <a:pt x="194991" y="2245831"/>
                  </a:cubicBezTo>
                  <a:cubicBezTo>
                    <a:pt x="169483" y="2199783"/>
                    <a:pt x="168157" y="2118619"/>
                    <a:pt x="180746" y="2066939"/>
                  </a:cubicBezTo>
                  <a:cubicBezTo>
                    <a:pt x="190685" y="2025529"/>
                    <a:pt x="191678" y="2020229"/>
                    <a:pt x="205592" y="1980144"/>
                  </a:cubicBezTo>
                  <a:cubicBezTo>
                    <a:pt x="215199" y="1952316"/>
                    <a:pt x="197310" y="1928133"/>
                    <a:pt x="185053" y="1904281"/>
                  </a:cubicBezTo>
                  <a:cubicBezTo>
                    <a:pt x="182403" y="1899311"/>
                    <a:pt x="178758" y="1895005"/>
                    <a:pt x="178427" y="1889373"/>
                  </a:cubicBezTo>
                  <a:cubicBezTo>
                    <a:pt x="173789" y="1844319"/>
                    <a:pt x="176108" y="1806553"/>
                    <a:pt x="150599" y="1770775"/>
                  </a:cubicBezTo>
                  <a:cubicBezTo>
                    <a:pt x="140993" y="1757192"/>
                    <a:pt x="131385" y="1743941"/>
                    <a:pt x="121778" y="1730358"/>
                  </a:cubicBezTo>
                  <a:cubicBezTo>
                    <a:pt x="118134" y="1725389"/>
                    <a:pt x="115815" y="1719758"/>
                    <a:pt x="116478" y="1713463"/>
                  </a:cubicBezTo>
                  <a:cubicBezTo>
                    <a:pt x="118465" y="1694580"/>
                    <a:pt x="101901" y="1689611"/>
                    <a:pt x="91632" y="1674703"/>
                  </a:cubicBezTo>
                  <a:cubicBezTo>
                    <a:pt x="66123" y="1638262"/>
                    <a:pt x="59829" y="1590890"/>
                    <a:pt x="50884" y="1546498"/>
                  </a:cubicBezTo>
                  <a:cubicBezTo>
                    <a:pt x="40946" y="1498794"/>
                    <a:pt x="66123" y="1451752"/>
                    <a:pt x="77386" y="1405372"/>
                  </a:cubicBezTo>
                  <a:cubicBezTo>
                    <a:pt x="81362" y="1389802"/>
                    <a:pt x="84675" y="1374232"/>
                    <a:pt x="89312" y="1358993"/>
                  </a:cubicBezTo>
                  <a:cubicBezTo>
                    <a:pt x="94944" y="1341104"/>
                    <a:pt x="89312" y="1326859"/>
                    <a:pt x="77386" y="1313608"/>
                  </a:cubicBezTo>
                  <a:cubicBezTo>
                    <a:pt x="62148" y="1296381"/>
                    <a:pt x="46909" y="1278492"/>
                    <a:pt x="32001" y="1260934"/>
                  </a:cubicBezTo>
                  <a:cubicBezTo>
                    <a:pt x="17094" y="1181427"/>
                    <a:pt x="36307" y="1152274"/>
                    <a:pt x="29682" y="1088337"/>
                  </a:cubicBezTo>
                  <a:cubicBezTo>
                    <a:pt x="24713" y="1042952"/>
                    <a:pt x="7818" y="997235"/>
                    <a:pt x="6492" y="951519"/>
                  </a:cubicBezTo>
                  <a:cubicBezTo>
                    <a:pt x="3511" y="832257"/>
                    <a:pt x="-16366" y="648728"/>
                    <a:pt x="32663" y="541725"/>
                  </a:cubicBezTo>
                  <a:cubicBezTo>
                    <a:pt x="52540" y="498327"/>
                    <a:pt x="61816" y="509922"/>
                    <a:pt x="91301" y="472487"/>
                  </a:cubicBezTo>
                  <a:cubicBezTo>
                    <a:pt x="99251" y="462548"/>
                    <a:pt x="111177" y="448966"/>
                    <a:pt x="123435" y="440684"/>
                  </a:cubicBezTo>
                  <a:cubicBezTo>
                    <a:pt x="129066" y="436709"/>
                    <a:pt x="128072" y="423457"/>
                    <a:pt x="126416" y="413850"/>
                  </a:cubicBezTo>
                  <a:cubicBezTo>
                    <a:pt x="121447" y="381054"/>
                    <a:pt x="46578" y="296246"/>
                    <a:pt x="26038" y="268087"/>
                  </a:cubicBezTo>
                  <a:cubicBezTo>
                    <a:pt x="11130" y="247548"/>
                    <a:pt x="13450" y="223033"/>
                    <a:pt x="20737" y="199512"/>
                  </a:cubicBezTo>
                  <a:cubicBezTo>
                    <a:pt x="28688" y="174335"/>
                    <a:pt x="25375" y="148826"/>
                    <a:pt x="30676" y="122655"/>
                  </a:cubicBezTo>
                  <a:cubicBezTo>
                    <a:pt x="36639" y="92508"/>
                    <a:pt x="44921" y="71638"/>
                    <a:pt x="67117" y="52092"/>
                  </a:cubicBezTo>
                  <a:cubicBezTo>
                    <a:pt x="100080" y="23271"/>
                    <a:pt x="136603" y="6293"/>
                    <a:pt x="174701" y="1448"/>
                  </a:cubicBezTo>
                  <a:close/>
                </a:path>
              </a:pathLst>
            </a:custGeom>
            <a:solidFill>
              <a:srgbClr val="92D050"/>
            </a:solidFill>
            <a:ln w="8289" cap="flat">
              <a:noFill/>
              <a:prstDash val="solid"/>
              <a:miter/>
            </a:ln>
          </p:spPr>
          <p:txBody>
            <a:bodyPr rtlCol="0" anchor="ctr"/>
            <a:lstStyle/>
            <a:p>
              <a:endParaRPr lang="en-US"/>
            </a:p>
          </p:txBody>
        </p:sp>
      </p:grpSp>
    </p:spTree>
    <p:extLst>
      <p:ext uri="{BB962C8B-B14F-4D97-AF65-F5344CB8AC3E}">
        <p14:creationId xmlns:p14="http://schemas.microsoft.com/office/powerpoint/2010/main" val="16990886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625382" y="662223"/>
            <a:ext cx="11731871" cy="676656"/>
          </a:xfrm>
        </p:spPr>
        <p:txBody>
          <a:bodyPr/>
          <a:lstStyle/>
          <a:p>
            <a:r>
              <a:rPr lang="en-GB" sz="4400" b="1" i="0" dirty="0">
                <a:solidFill>
                  <a:srgbClr val="374151"/>
                </a:solidFill>
                <a:effectLst/>
                <a:latin typeface="Calibri" panose="020F0502020204030204" pitchFamily="34" charset="0"/>
                <a:cs typeface="Calibri" panose="020F0502020204030204" pitchFamily="34" charset="0"/>
              </a:rPr>
              <a:t>Here is a use case,</a:t>
            </a:r>
            <a:endParaRPr lang="en-US" sz="4400" b="1" dirty="0">
              <a:latin typeface="Calibri" panose="020F0502020204030204" pitchFamily="34" charset="0"/>
              <a:cs typeface="Calibri" panose="020F0502020204030204" pitchFamily="34" charset="0"/>
            </a:endParaRPr>
          </a:p>
        </p:txBody>
      </p:sp>
      <p:sp>
        <p:nvSpPr>
          <p:cNvPr id="5" name="Content Placeholder 4">
            <a:extLst>
              <a:ext uri="{FF2B5EF4-FFF2-40B4-BE49-F238E27FC236}">
                <a16:creationId xmlns:a16="http://schemas.microsoft.com/office/drawing/2014/main" id="{9DD74C12-A957-5042-20DB-E5947A5B63BC}"/>
              </a:ext>
            </a:extLst>
          </p:cNvPr>
          <p:cNvSpPr>
            <a:spLocks noGrp="1"/>
          </p:cNvSpPr>
          <p:nvPr>
            <p:ph idx="1"/>
          </p:nvPr>
        </p:nvSpPr>
        <p:spPr>
          <a:xfrm>
            <a:off x="339331" y="1721589"/>
            <a:ext cx="9111475" cy="5136411"/>
          </a:xfrm>
        </p:spPr>
        <p:txBody>
          <a:bodyPr>
            <a:normAutofit/>
          </a:bodyPr>
          <a:lstStyle/>
          <a:p>
            <a:pPr marL="342900" marR="0" lvl="0" indent="-342900" algn="just">
              <a:lnSpc>
                <a:spcPct val="115000"/>
              </a:lnSpc>
              <a:spcBef>
                <a:spcPts val="0"/>
              </a:spcBef>
              <a:spcAft>
                <a:spcPts val="0"/>
              </a:spcAft>
              <a:buClr>
                <a:srgbClr val="244061"/>
              </a:buClr>
              <a:buFont typeface="Wingdings" panose="05000000000000000000" pitchFamily="2" charset="2"/>
              <a:buChar char=""/>
            </a:pP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One girl is a 30-year-old who is trying to lose weight and eat healthier. She has a busy job and finds it difficult to make time for meal planning and cooking healthy meals. </a:t>
            </a:r>
          </a:p>
          <a:p>
            <a:pPr marL="342900" marR="0" lvl="0" indent="-342900" algn="just">
              <a:lnSpc>
                <a:spcPct val="115000"/>
              </a:lnSpc>
              <a:spcBef>
                <a:spcPts val="0"/>
              </a:spcBef>
              <a:spcAft>
                <a:spcPts val="0"/>
              </a:spcAft>
              <a:buClr>
                <a:srgbClr val="244061"/>
              </a:buClr>
              <a:buFont typeface="Wingdings" panose="05000000000000000000" pitchFamily="2" charset="2"/>
              <a:buChar char=""/>
            </a:pPr>
            <a:endParaRPr lang="en-US" sz="1800" kern="10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15000"/>
              </a:lnSpc>
              <a:spcBef>
                <a:spcPts val="0"/>
              </a:spcBef>
              <a:spcAft>
                <a:spcPts val="0"/>
              </a:spcAft>
              <a:buClr>
                <a:srgbClr val="244061"/>
              </a:buClr>
              <a:buFont typeface="Wingdings" panose="05000000000000000000" pitchFamily="2" charset="2"/>
              <a:buChar char=""/>
            </a:pP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She is also confused about what foods to eat and how much to eat to reach her goals. She decides to use an our </a:t>
            </a:r>
            <a:r>
              <a:rPr lang="en-US" sz="1800" b="1"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NUTRIBOT</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to help herself with meal planning and nutritional guidance.</a:t>
            </a:r>
          </a:p>
          <a:p>
            <a:pPr marL="0" marR="0" lvl="0" indent="0" algn="just">
              <a:lnSpc>
                <a:spcPct val="115000"/>
              </a:lnSpc>
              <a:spcBef>
                <a:spcPts val="0"/>
              </a:spcBef>
              <a:spcAft>
                <a:spcPts val="0"/>
              </a:spcAft>
              <a:buClr>
                <a:srgbClr val="244061"/>
              </a:buClr>
              <a:buNone/>
            </a:pP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15000"/>
              </a:lnSpc>
              <a:spcBef>
                <a:spcPts val="0"/>
              </a:spcBef>
              <a:spcAft>
                <a:spcPts val="0"/>
              </a:spcAft>
              <a:buClr>
                <a:srgbClr val="244061"/>
              </a:buClr>
              <a:buFont typeface="Wingdings" panose="05000000000000000000" pitchFamily="2" charset="2"/>
              <a:buChar char=""/>
            </a:pP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She opens the chatbot and tells it about her goals to lose weight and eat healthier. She also shares her dietary preferences, food allergies, and daily schedule.</a:t>
            </a:r>
          </a:p>
          <a:p>
            <a:pPr marL="0" marR="0" lvl="0" indent="0" algn="just">
              <a:lnSpc>
                <a:spcPct val="115000"/>
              </a:lnSpc>
              <a:spcBef>
                <a:spcPts val="0"/>
              </a:spcBef>
              <a:spcAft>
                <a:spcPts val="0"/>
              </a:spcAft>
              <a:buClr>
                <a:srgbClr val="244061"/>
              </a:buClr>
              <a:buNone/>
            </a:pP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15000"/>
              </a:lnSpc>
              <a:spcBef>
                <a:spcPts val="0"/>
              </a:spcBef>
              <a:spcAft>
                <a:spcPts val="1000"/>
              </a:spcAft>
              <a:buClr>
                <a:srgbClr val="244061"/>
              </a:buClr>
              <a:buFont typeface="Wingdings" panose="05000000000000000000" pitchFamily="2" charset="2"/>
              <a:buChar char=""/>
            </a:pP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chatbot asks her about her age and more about dietary preferences and food allergies.</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algn="just"/>
            <a:endParaRPr lang="en-CA"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28532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625382" y="269577"/>
            <a:ext cx="11731871" cy="676656"/>
          </a:xfrm>
        </p:spPr>
        <p:txBody>
          <a:bodyPr/>
          <a:lstStyle/>
          <a:p>
            <a:r>
              <a:rPr lang="en-GB" sz="4400" b="1" i="0" dirty="0">
                <a:solidFill>
                  <a:srgbClr val="374151"/>
                </a:solidFill>
                <a:effectLst/>
                <a:latin typeface="Calibri" panose="020F0502020204030204" pitchFamily="34" charset="0"/>
                <a:cs typeface="Calibri" panose="020F0502020204030204" pitchFamily="34" charset="0"/>
              </a:rPr>
              <a:t>Here is a use case,</a:t>
            </a:r>
            <a:endParaRPr lang="en-US" sz="4400" b="1" dirty="0">
              <a:latin typeface="Calibri" panose="020F0502020204030204" pitchFamily="34" charset="0"/>
              <a:cs typeface="Calibri" panose="020F0502020204030204" pitchFamily="34" charset="0"/>
            </a:endParaRPr>
          </a:p>
        </p:txBody>
      </p:sp>
      <p:pic>
        <p:nvPicPr>
          <p:cNvPr id="2" name="Content Placeholder 1" descr="Graphical user interface, application, Word&#10;&#10;Description automatically generated">
            <a:extLst>
              <a:ext uri="{FF2B5EF4-FFF2-40B4-BE49-F238E27FC236}">
                <a16:creationId xmlns:a16="http://schemas.microsoft.com/office/drawing/2014/main" id="{10545C0B-9620-9D34-856F-90396D477496}"/>
              </a:ext>
            </a:extLst>
          </p:cNvPr>
          <p:cNvPicPr>
            <a:picLocks noGrp="1" noChangeAspect="1"/>
          </p:cNvPicPr>
          <p:nvPr>
            <p:ph idx="1"/>
          </p:nvPr>
        </p:nvPicPr>
        <p:blipFill>
          <a:blip r:embed="rId2"/>
          <a:stretch>
            <a:fillRect/>
          </a:stretch>
        </p:blipFill>
        <p:spPr>
          <a:xfrm>
            <a:off x="625382" y="1169581"/>
            <a:ext cx="9110663" cy="4813598"/>
          </a:xfrm>
          <a:prstGeom prst="rect">
            <a:avLst/>
          </a:prstGeom>
        </p:spPr>
      </p:pic>
    </p:spTree>
    <p:extLst>
      <p:ext uri="{BB962C8B-B14F-4D97-AF65-F5344CB8AC3E}">
        <p14:creationId xmlns:p14="http://schemas.microsoft.com/office/powerpoint/2010/main" val="21569971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625382" y="269577"/>
            <a:ext cx="11731871" cy="676656"/>
          </a:xfrm>
        </p:spPr>
        <p:txBody>
          <a:bodyPr/>
          <a:lstStyle/>
          <a:p>
            <a:r>
              <a:rPr lang="en-GB" sz="4400" b="1" i="0" dirty="0">
                <a:solidFill>
                  <a:srgbClr val="374151"/>
                </a:solidFill>
                <a:effectLst/>
                <a:latin typeface="Calibri" panose="020F0502020204030204" pitchFamily="34" charset="0"/>
                <a:cs typeface="Calibri" panose="020F0502020204030204" pitchFamily="34" charset="0"/>
              </a:rPr>
              <a:t>Here is a use case,</a:t>
            </a:r>
            <a:endParaRPr lang="en-US" sz="4400" b="1" dirty="0">
              <a:latin typeface="Calibri" panose="020F0502020204030204" pitchFamily="34" charset="0"/>
              <a:cs typeface="Calibri" panose="020F0502020204030204" pitchFamily="34" charset="0"/>
            </a:endParaRPr>
          </a:p>
        </p:txBody>
      </p:sp>
      <p:sp>
        <p:nvSpPr>
          <p:cNvPr id="5" name="Content Placeholder 4">
            <a:extLst>
              <a:ext uri="{FF2B5EF4-FFF2-40B4-BE49-F238E27FC236}">
                <a16:creationId xmlns:a16="http://schemas.microsoft.com/office/drawing/2014/main" id="{0573BA06-F3F2-66E9-6D41-31B29D36C05E}"/>
              </a:ext>
            </a:extLst>
          </p:cNvPr>
          <p:cNvSpPr>
            <a:spLocks noGrp="1"/>
          </p:cNvSpPr>
          <p:nvPr>
            <p:ph idx="1"/>
          </p:nvPr>
        </p:nvSpPr>
        <p:spPr/>
        <p:txBody>
          <a:bodyPr/>
          <a:lstStyle/>
          <a:p>
            <a:endParaRPr lang="en-US"/>
          </a:p>
        </p:txBody>
      </p:sp>
      <p:pic>
        <p:nvPicPr>
          <p:cNvPr id="6" name="Picture 5" descr="Graphical user interface, text, application, Word&#10;&#10;Description automatically generated">
            <a:extLst>
              <a:ext uri="{FF2B5EF4-FFF2-40B4-BE49-F238E27FC236}">
                <a16:creationId xmlns:a16="http://schemas.microsoft.com/office/drawing/2014/main" id="{800A1CAF-0570-B1DA-C18E-832CDDB2263D}"/>
              </a:ext>
            </a:extLst>
          </p:cNvPr>
          <p:cNvPicPr>
            <a:picLocks noChangeAspect="1"/>
          </p:cNvPicPr>
          <p:nvPr/>
        </p:nvPicPr>
        <p:blipFill>
          <a:blip r:embed="rId2"/>
          <a:stretch>
            <a:fillRect/>
          </a:stretch>
        </p:blipFill>
        <p:spPr>
          <a:xfrm>
            <a:off x="625382" y="1078992"/>
            <a:ext cx="9192988" cy="4965785"/>
          </a:xfrm>
          <a:prstGeom prst="rect">
            <a:avLst/>
          </a:prstGeom>
        </p:spPr>
      </p:pic>
    </p:spTree>
    <p:extLst>
      <p:ext uri="{BB962C8B-B14F-4D97-AF65-F5344CB8AC3E}">
        <p14:creationId xmlns:p14="http://schemas.microsoft.com/office/powerpoint/2010/main" val="2494836132"/>
      </p:ext>
    </p:extLst>
  </p:cSld>
  <p:clrMapOvr>
    <a:masterClrMapping/>
  </p:clrMapOvr>
</p:sld>
</file>

<file path=ppt/theme/theme1.xml><?xml version="1.0" encoding="utf-8"?>
<a:theme xmlns:a="http://schemas.openxmlformats.org/drawingml/2006/main" name="Office Theme">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s_Organic_Presentation_Win32_SW_v10.potx" id="{6F7A4518-677F-49D0-AD76-8F0F7DEFB1E5}" vid="{F577DF72-62B0-42B0-B34E-786789A7979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Organic design</Template>
  <TotalTime>576</TotalTime>
  <Words>1439</Words>
  <Application>Microsoft Office PowerPoint</Application>
  <PresentationFormat>Widescreen</PresentationFormat>
  <Paragraphs>104</Paragraphs>
  <Slides>21</Slides>
  <Notes>2</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Arial</vt:lpstr>
      <vt:lpstr>Calibri</vt:lpstr>
      <vt:lpstr>Calibri(body)</vt:lpstr>
      <vt:lpstr>Courier New</vt:lpstr>
      <vt:lpstr>Gill Sans Nova</vt:lpstr>
      <vt:lpstr>Gill Sans Nova Light</vt:lpstr>
      <vt:lpstr>Sagona Book</vt:lpstr>
      <vt:lpstr>Times New Roman</vt:lpstr>
      <vt:lpstr>Wingdings</vt:lpstr>
      <vt:lpstr>Office Theme</vt:lpstr>
      <vt:lpstr>NutriCoach</vt:lpstr>
      <vt:lpstr>Meet our team</vt:lpstr>
      <vt:lpstr>OUTLINE</vt:lpstr>
      <vt:lpstr> BACKGROUD STATEMENT</vt:lpstr>
      <vt:lpstr>PowerPoint Presentation</vt:lpstr>
      <vt:lpstr>PROJECT PROPOSAL</vt:lpstr>
      <vt:lpstr>Here is a use case,</vt:lpstr>
      <vt:lpstr>Here is a use case,</vt:lpstr>
      <vt:lpstr>Here is a use case,</vt:lpstr>
      <vt:lpstr>Here is a use case,</vt:lpstr>
      <vt:lpstr>Expected Results Based on the information provided by her</vt:lpstr>
      <vt:lpstr>Expected Results</vt:lpstr>
      <vt:lpstr>Results</vt:lpstr>
      <vt:lpstr>Results</vt:lpstr>
      <vt:lpstr>Video about how it works,</vt:lpstr>
      <vt:lpstr>Limitations</vt:lpstr>
      <vt:lpstr>Failures &amp; Challenges  </vt:lpstr>
      <vt:lpstr>Opportunity for Improvements</vt:lpstr>
      <vt:lpstr>Additional Recommendations  To further improve the chatbot could include:</vt:lpstr>
      <vt:lpstr>Ethical Implications of AI</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NutriCoach</dc:title>
  <dc:creator>Kaveri Patel</dc:creator>
  <cp:lastModifiedBy>Kaveri Patel</cp:lastModifiedBy>
  <cp:revision>18</cp:revision>
  <dcterms:created xsi:type="dcterms:W3CDTF">2023-04-15T17:06:59Z</dcterms:created>
  <dcterms:modified xsi:type="dcterms:W3CDTF">2023-04-17T01:34:50Z</dcterms:modified>
</cp:coreProperties>
</file>